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notesMasterIdLst>
    <p:notesMasterId r:id="rId66"/>
  </p:notesMasterIdLst>
  <p:sldIdLst>
    <p:sldId id="256" r:id="rId2"/>
    <p:sldId id="317" r:id="rId3"/>
    <p:sldId id="316" r:id="rId4"/>
    <p:sldId id="272" r:id="rId5"/>
    <p:sldId id="273" r:id="rId6"/>
    <p:sldId id="274" r:id="rId7"/>
    <p:sldId id="318" r:id="rId8"/>
    <p:sldId id="321" r:id="rId9"/>
    <p:sldId id="275" r:id="rId10"/>
    <p:sldId id="276" r:id="rId11"/>
    <p:sldId id="320" r:id="rId12"/>
    <p:sldId id="286" r:id="rId13"/>
    <p:sldId id="287" r:id="rId14"/>
    <p:sldId id="291" r:id="rId15"/>
    <p:sldId id="288" r:id="rId16"/>
    <p:sldId id="292" r:id="rId17"/>
    <p:sldId id="289" r:id="rId18"/>
    <p:sldId id="290" r:id="rId19"/>
    <p:sldId id="293" r:id="rId20"/>
    <p:sldId id="294" r:id="rId21"/>
    <p:sldId id="295" r:id="rId22"/>
    <p:sldId id="257" r:id="rId23"/>
    <p:sldId id="262" r:id="rId24"/>
    <p:sldId id="259" r:id="rId25"/>
    <p:sldId id="260" r:id="rId26"/>
    <p:sldId id="261" r:id="rId27"/>
    <p:sldId id="263" r:id="rId28"/>
    <p:sldId id="264" r:id="rId29"/>
    <p:sldId id="322" r:id="rId30"/>
    <p:sldId id="265" r:id="rId31"/>
    <p:sldId id="266" r:id="rId32"/>
    <p:sldId id="267" r:id="rId33"/>
    <p:sldId id="271" r:id="rId34"/>
    <p:sldId id="270" r:id="rId35"/>
    <p:sldId id="283" r:id="rId36"/>
    <p:sldId id="284" r:id="rId37"/>
    <p:sldId id="314" r:id="rId38"/>
    <p:sldId id="268" r:id="rId39"/>
    <p:sldId id="269" r:id="rId40"/>
    <p:sldId id="279" r:id="rId41"/>
    <p:sldId id="280" r:id="rId42"/>
    <p:sldId id="281" r:id="rId43"/>
    <p:sldId id="282" r:id="rId44"/>
    <p:sldId id="278" r:id="rId45"/>
    <p:sldId id="300" r:id="rId46"/>
    <p:sldId id="296" r:id="rId47"/>
    <p:sldId id="301" r:id="rId48"/>
    <p:sldId id="302" r:id="rId49"/>
    <p:sldId id="305" r:id="rId50"/>
    <p:sldId id="297" r:id="rId51"/>
    <p:sldId id="306" r:id="rId52"/>
    <p:sldId id="298" r:id="rId53"/>
    <p:sldId id="307" r:id="rId54"/>
    <p:sldId id="303" r:id="rId55"/>
    <p:sldId id="308" r:id="rId56"/>
    <p:sldId id="304" r:id="rId57"/>
    <p:sldId id="309" r:id="rId58"/>
    <p:sldId id="310" r:id="rId59"/>
    <p:sldId id="311" r:id="rId60"/>
    <p:sldId id="313" r:id="rId61"/>
    <p:sldId id="312" r:id="rId62"/>
    <p:sldId id="324" r:id="rId63"/>
    <p:sldId id="323" r:id="rId64"/>
    <p:sldId id="32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661ACC-99ED-4272-AD91-DAF08AD5521C}" v="1" dt="2022-09-29T07:47:07.446"/>
    <p1510:client id="{799A60D3-56F4-4782-BA19-BE63D87A3156}" v="2" dt="2022-09-29T07:28:58.435"/>
    <p1510:client id="{AC94E0FB-06D1-4970-307F-5A7B06C00A0D}" v="40" dt="2022-09-29T06:40:05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BE98A7-F3A9-41ED-8C10-760D1D578BD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E4D4E0-A59B-4171-98C8-1C0535971520}">
      <dgm:prSet phldrT="[Text]"/>
      <dgm:spPr/>
      <dgm:t>
        <a:bodyPr/>
        <a:lstStyle/>
        <a:p>
          <a:r>
            <a:rPr lang="en-US" err="1"/>
            <a:t>Phá</a:t>
          </a:r>
          <a:r>
            <a:rPr lang="en-US"/>
            <a:t> </a:t>
          </a:r>
          <a:r>
            <a:rPr lang="en-US" err="1"/>
            <a:t>hủy</a:t>
          </a:r>
          <a:r>
            <a:rPr lang="en-US"/>
            <a:t> </a:t>
          </a:r>
          <a:r>
            <a:rPr lang="en-US" err="1"/>
            <a:t>hệ</a:t>
          </a:r>
          <a:r>
            <a:rPr lang="en-US"/>
            <a:t> </a:t>
          </a:r>
          <a:r>
            <a:rPr lang="en-US" err="1"/>
            <a:t>thống</a:t>
          </a:r>
          <a:r>
            <a:rPr lang="en-US"/>
            <a:t> </a:t>
          </a:r>
          <a:r>
            <a:rPr lang="en-US" err="1"/>
            <a:t>mô</a:t>
          </a:r>
          <a:r>
            <a:rPr lang="en-US"/>
            <a:t> </a:t>
          </a:r>
          <a:r>
            <a:rPr lang="en-US" err="1"/>
            <a:t>liên</a:t>
          </a:r>
          <a:r>
            <a:rPr lang="en-US"/>
            <a:t> </a:t>
          </a:r>
          <a:r>
            <a:rPr lang="en-US" err="1"/>
            <a:t>kết</a:t>
          </a:r>
          <a:endParaRPr lang="en-US"/>
        </a:p>
      </dgm:t>
    </dgm:pt>
    <dgm:pt modelId="{87E37BB8-E564-4D7C-9C6C-446E7C46D129}" type="parTrans" cxnId="{FBDCF5B6-4557-4AB4-BA23-E184BDA66699}">
      <dgm:prSet/>
      <dgm:spPr/>
      <dgm:t>
        <a:bodyPr/>
        <a:lstStyle/>
        <a:p>
          <a:endParaRPr lang="en-US"/>
        </a:p>
      </dgm:t>
    </dgm:pt>
    <dgm:pt modelId="{19EA184B-9277-4E2E-9A88-8C2110688B0E}" type="sibTrans" cxnId="{FBDCF5B6-4557-4AB4-BA23-E184BDA66699}">
      <dgm:prSet/>
      <dgm:spPr/>
      <dgm:t>
        <a:bodyPr/>
        <a:lstStyle/>
        <a:p>
          <a:endParaRPr lang="en-US"/>
        </a:p>
      </dgm:t>
    </dgm:pt>
    <dgm:pt modelId="{D3ADF457-6934-436A-AA63-2B1A5FD3E1EF}">
      <dgm:prSet phldrT="[Text]"/>
      <dgm:spPr/>
      <dgm:t>
        <a:bodyPr/>
        <a:lstStyle/>
        <a:p>
          <a:r>
            <a:rPr lang="en-US" err="1"/>
            <a:t>Rối</a:t>
          </a:r>
          <a:r>
            <a:rPr lang="en-US"/>
            <a:t> </a:t>
          </a:r>
          <a:r>
            <a:rPr lang="en-US" err="1"/>
            <a:t>loạn</a:t>
          </a:r>
          <a:r>
            <a:rPr lang="en-US"/>
            <a:t> </a:t>
          </a:r>
          <a:r>
            <a:rPr lang="en-US" err="1"/>
            <a:t>thông</a:t>
          </a:r>
          <a:r>
            <a:rPr lang="en-US"/>
            <a:t> </a:t>
          </a:r>
          <a:r>
            <a:rPr lang="en-US" err="1"/>
            <a:t>nối</a:t>
          </a:r>
          <a:r>
            <a:rPr lang="en-US"/>
            <a:t> </a:t>
          </a:r>
          <a:r>
            <a:rPr lang="en-US" err="1"/>
            <a:t>động</a:t>
          </a:r>
          <a:r>
            <a:rPr lang="en-US"/>
            <a:t> </a:t>
          </a:r>
          <a:r>
            <a:rPr lang="en-US" err="1"/>
            <a:t>tĩnh</a:t>
          </a:r>
          <a:r>
            <a:rPr lang="en-US"/>
            <a:t> </a:t>
          </a:r>
          <a:r>
            <a:rPr lang="en-US" err="1"/>
            <a:t>mạch</a:t>
          </a:r>
          <a:endParaRPr lang="en-US"/>
        </a:p>
      </dgm:t>
    </dgm:pt>
    <dgm:pt modelId="{D483287E-0CE3-48B8-8F80-2DEA51E08C3C}" type="parTrans" cxnId="{5118A653-9B3F-4E1F-88AA-F1850EF67832}">
      <dgm:prSet/>
      <dgm:spPr/>
      <dgm:t>
        <a:bodyPr/>
        <a:lstStyle/>
        <a:p>
          <a:endParaRPr lang="en-US"/>
        </a:p>
      </dgm:t>
    </dgm:pt>
    <dgm:pt modelId="{32A9D3D4-B5D0-41C8-A36F-C036B01FB8B4}" type="sibTrans" cxnId="{5118A653-9B3F-4E1F-88AA-F1850EF67832}">
      <dgm:prSet/>
      <dgm:spPr/>
      <dgm:t>
        <a:bodyPr/>
        <a:lstStyle/>
        <a:p>
          <a:endParaRPr lang="en-US"/>
        </a:p>
      </dgm:t>
    </dgm:pt>
    <dgm:pt modelId="{6717251B-743B-47CD-A143-B45513DB4394}">
      <dgm:prSet phldrT="[Text]"/>
      <dgm:spPr/>
      <dgm:t>
        <a:bodyPr/>
        <a:lstStyle/>
        <a:p>
          <a:r>
            <a:rPr lang="en-US" err="1"/>
            <a:t>Cản</a:t>
          </a:r>
          <a:r>
            <a:rPr lang="en-US"/>
            <a:t> </a:t>
          </a:r>
          <a:r>
            <a:rPr lang="en-US" err="1"/>
            <a:t>trở</a:t>
          </a:r>
          <a:r>
            <a:rPr lang="en-US"/>
            <a:t> </a:t>
          </a:r>
          <a:r>
            <a:rPr lang="en-US" err="1"/>
            <a:t>sự</a:t>
          </a:r>
          <a:r>
            <a:rPr lang="en-US"/>
            <a:t> </a:t>
          </a:r>
          <a:r>
            <a:rPr lang="en-US" err="1"/>
            <a:t>hồi</a:t>
          </a:r>
          <a:r>
            <a:rPr lang="en-US"/>
            <a:t> </a:t>
          </a:r>
          <a:r>
            <a:rPr lang="en-US" err="1"/>
            <a:t>lưu</a:t>
          </a:r>
          <a:r>
            <a:rPr lang="en-US"/>
            <a:t> </a:t>
          </a:r>
          <a:r>
            <a:rPr lang="en-US" err="1"/>
            <a:t>tĩnh</a:t>
          </a:r>
          <a:r>
            <a:rPr lang="en-US"/>
            <a:t> </a:t>
          </a:r>
          <a:r>
            <a:rPr lang="en-US" err="1"/>
            <a:t>mạch</a:t>
          </a:r>
          <a:endParaRPr lang="en-US"/>
        </a:p>
      </dgm:t>
    </dgm:pt>
    <dgm:pt modelId="{C7E438AE-F8C7-490B-9661-5B89FE9850AC}" type="parTrans" cxnId="{95E0A090-7882-4770-B617-C5E796D2E839}">
      <dgm:prSet/>
      <dgm:spPr/>
      <dgm:t>
        <a:bodyPr/>
        <a:lstStyle/>
        <a:p>
          <a:endParaRPr lang="en-US"/>
        </a:p>
      </dgm:t>
    </dgm:pt>
    <dgm:pt modelId="{9B1C9AD7-5182-4E84-9B30-A638BDFC8BC6}" type="sibTrans" cxnId="{95E0A090-7882-4770-B617-C5E796D2E839}">
      <dgm:prSet/>
      <dgm:spPr/>
      <dgm:t>
        <a:bodyPr/>
        <a:lstStyle/>
        <a:p>
          <a:endParaRPr lang="en-US"/>
        </a:p>
      </dgm:t>
    </dgm:pt>
    <dgm:pt modelId="{18A1A18D-535B-42D0-84C2-585242177315}">
      <dgm:prSet phldrT="[Text]"/>
      <dgm:spPr/>
      <dgm:t>
        <a:bodyPr/>
        <a:lstStyle/>
        <a:p>
          <a:r>
            <a:rPr lang="en-US"/>
            <a:t>Sa </a:t>
          </a:r>
          <a:r>
            <a:rPr lang="en-US" err="1"/>
            <a:t>trượt</a:t>
          </a:r>
          <a:r>
            <a:rPr lang="en-US"/>
            <a:t> </a:t>
          </a:r>
          <a:r>
            <a:rPr lang="en-US" err="1"/>
            <a:t>của</a:t>
          </a:r>
          <a:r>
            <a:rPr lang="en-US"/>
            <a:t> </a:t>
          </a:r>
          <a:r>
            <a:rPr lang="en-US" err="1"/>
            <a:t>đệm</a:t>
          </a:r>
          <a:r>
            <a:rPr lang="en-US"/>
            <a:t> </a:t>
          </a:r>
          <a:r>
            <a:rPr lang="en-US" err="1"/>
            <a:t>hậu</a:t>
          </a:r>
          <a:r>
            <a:rPr lang="en-US"/>
            <a:t> </a:t>
          </a:r>
          <a:r>
            <a:rPr lang="en-US" err="1"/>
            <a:t>môn</a:t>
          </a:r>
          <a:endParaRPr lang="en-US"/>
        </a:p>
      </dgm:t>
    </dgm:pt>
    <dgm:pt modelId="{5F380DC1-808B-40E7-9CA4-CADD0A7A97ED}" type="parTrans" cxnId="{67D963C1-A8F0-4FF2-B80F-9CD5C05FB634}">
      <dgm:prSet/>
      <dgm:spPr/>
      <dgm:t>
        <a:bodyPr/>
        <a:lstStyle/>
        <a:p>
          <a:endParaRPr lang="en-US"/>
        </a:p>
      </dgm:t>
    </dgm:pt>
    <dgm:pt modelId="{6E81BDF2-6534-4FBE-AEB7-BB06B2693A77}" type="sibTrans" cxnId="{67D963C1-A8F0-4FF2-B80F-9CD5C05FB634}">
      <dgm:prSet/>
      <dgm:spPr/>
      <dgm:t>
        <a:bodyPr/>
        <a:lstStyle/>
        <a:p>
          <a:endParaRPr lang="en-US"/>
        </a:p>
      </dgm:t>
    </dgm:pt>
    <dgm:pt modelId="{CED28D52-9460-442B-A9B4-6F06EE5F5303}" type="pres">
      <dgm:prSet presAssocID="{28BE98A7-F3A9-41ED-8C10-760D1D578BDD}" presName="Name0" presStyleCnt="0">
        <dgm:presLayoutVars>
          <dgm:chMax val="7"/>
          <dgm:chPref val="7"/>
          <dgm:dir/>
        </dgm:presLayoutVars>
      </dgm:prSet>
      <dgm:spPr/>
    </dgm:pt>
    <dgm:pt modelId="{6EEE60CB-CC6C-4A8B-8F74-0309ACC2C938}" type="pres">
      <dgm:prSet presAssocID="{28BE98A7-F3A9-41ED-8C10-760D1D578BDD}" presName="Name1" presStyleCnt="0"/>
      <dgm:spPr/>
    </dgm:pt>
    <dgm:pt modelId="{81D38FC3-8CA8-4A4D-BDEB-9CFB83F6B1B1}" type="pres">
      <dgm:prSet presAssocID="{28BE98A7-F3A9-41ED-8C10-760D1D578BDD}" presName="cycle" presStyleCnt="0"/>
      <dgm:spPr/>
    </dgm:pt>
    <dgm:pt modelId="{29984CFB-9FC3-4038-AAD3-210D422F7DEF}" type="pres">
      <dgm:prSet presAssocID="{28BE98A7-F3A9-41ED-8C10-760D1D578BDD}" presName="srcNode" presStyleLbl="node1" presStyleIdx="0" presStyleCnt="4"/>
      <dgm:spPr/>
    </dgm:pt>
    <dgm:pt modelId="{6480D82F-5FD5-4B43-A6D6-D9E38B0C7F3E}" type="pres">
      <dgm:prSet presAssocID="{28BE98A7-F3A9-41ED-8C10-760D1D578BDD}" presName="conn" presStyleLbl="parChTrans1D2" presStyleIdx="0" presStyleCnt="1"/>
      <dgm:spPr/>
    </dgm:pt>
    <dgm:pt modelId="{913FCA1E-1EE2-4880-93F3-DFDD3BDB77F2}" type="pres">
      <dgm:prSet presAssocID="{28BE98A7-F3A9-41ED-8C10-760D1D578BDD}" presName="extraNode" presStyleLbl="node1" presStyleIdx="0" presStyleCnt="4"/>
      <dgm:spPr/>
    </dgm:pt>
    <dgm:pt modelId="{DFF051A2-DCC3-44B8-A3B4-A66CE6367BDF}" type="pres">
      <dgm:prSet presAssocID="{28BE98A7-F3A9-41ED-8C10-760D1D578BDD}" presName="dstNode" presStyleLbl="node1" presStyleIdx="0" presStyleCnt="4"/>
      <dgm:spPr/>
    </dgm:pt>
    <dgm:pt modelId="{62CB2CB4-0A52-499A-947F-D1E4AEBBF976}" type="pres">
      <dgm:prSet presAssocID="{EBE4D4E0-A59B-4171-98C8-1C0535971520}" presName="text_1" presStyleLbl="node1" presStyleIdx="0" presStyleCnt="4">
        <dgm:presLayoutVars>
          <dgm:bulletEnabled val="1"/>
        </dgm:presLayoutVars>
      </dgm:prSet>
      <dgm:spPr/>
    </dgm:pt>
    <dgm:pt modelId="{0F049A79-91D5-4BAD-8F71-B2BF9F611934}" type="pres">
      <dgm:prSet presAssocID="{EBE4D4E0-A59B-4171-98C8-1C0535971520}" presName="accent_1" presStyleCnt="0"/>
      <dgm:spPr/>
    </dgm:pt>
    <dgm:pt modelId="{F6B4CB6B-B4CB-4BD4-B541-62C36E91EEE7}" type="pres">
      <dgm:prSet presAssocID="{EBE4D4E0-A59B-4171-98C8-1C0535971520}" presName="accentRepeatNode" presStyleLbl="solidFgAcc1" presStyleIdx="0" presStyleCnt="4"/>
      <dgm:spPr/>
    </dgm:pt>
    <dgm:pt modelId="{6B8E5369-D34C-4B87-8702-FE13A9581D13}" type="pres">
      <dgm:prSet presAssocID="{D3ADF457-6934-436A-AA63-2B1A5FD3E1EF}" presName="text_2" presStyleLbl="node1" presStyleIdx="1" presStyleCnt="4">
        <dgm:presLayoutVars>
          <dgm:bulletEnabled val="1"/>
        </dgm:presLayoutVars>
      </dgm:prSet>
      <dgm:spPr/>
    </dgm:pt>
    <dgm:pt modelId="{4DD41639-30F0-4633-A320-AE45282D16AC}" type="pres">
      <dgm:prSet presAssocID="{D3ADF457-6934-436A-AA63-2B1A5FD3E1EF}" presName="accent_2" presStyleCnt="0"/>
      <dgm:spPr/>
    </dgm:pt>
    <dgm:pt modelId="{05AA5CEC-83E9-454C-9E04-2F5F024A46C7}" type="pres">
      <dgm:prSet presAssocID="{D3ADF457-6934-436A-AA63-2B1A5FD3E1EF}" presName="accentRepeatNode" presStyleLbl="solidFgAcc1" presStyleIdx="1" presStyleCnt="4"/>
      <dgm:spPr/>
    </dgm:pt>
    <dgm:pt modelId="{CFE9520A-8A87-4C06-A04E-FC707F983C46}" type="pres">
      <dgm:prSet presAssocID="{6717251B-743B-47CD-A143-B45513DB4394}" presName="text_3" presStyleLbl="node1" presStyleIdx="2" presStyleCnt="4">
        <dgm:presLayoutVars>
          <dgm:bulletEnabled val="1"/>
        </dgm:presLayoutVars>
      </dgm:prSet>
      <dgm:spPr/>
    </dgm:pt>
    <dgm:pt modelId="{1CA1F767-9A25-4B8A-8852-E39789A283AC}" type="pres">
      <dgm:prSet presAssocID="{6717251B-743B-47CD-A143-B45513DB4394}" presName="accent_3" presStyleCnt="0"/>
      <dgm:spPr/>
    </dgm:pt>
    <dgm:pt modelId="{14FA4D31-63FF-40EB-B2A9-C5E9B638C535}" type="pres">
      <dgm:prSet presAssocID="{6717251B-743B-47CD-A143-B45513DB4394}" presName="accentRepeatNode" presStyleLbl="solidFgAcc1" presStyleIdx="2" presStyleCnt="4"/>
      <dgm:spPr/>
    </dgm:pt>
    <dgm:pt modelId="{45F0689E-B35D-4021-95A6-0A7015B6012A}" type="pres">
      <dgm:prSet presAssocID="{18A1A18D-535B-42D0-84C2-585242177315}" presName="text_4" presStyleLbl="node1" presStyleIdx="3" presStyleCnt="4">
        <dgm:presLayoutVars>
          <dgm:bulletEnabled val="1"/>
        </dgm:presLayoutVars>
      </dgm:prSet>
      <dgm:spPr/>
    </dgm:pt>
    <dgm:pt modelId="{3323A742-F5A7-4C8B-95F2-B2BAF28DEAAA}" type="pres">
      <dgm:prSet presAssocID="{18A1A18D-535B-42D0-84C2-585242177315}" presName="accent_4" presStyleCnt="0"/>
      <dgm:spPr/>
    </dgm:pt>
    <dgm:pt modelId="{4175F5F4-B8E2-46B4-9CAD-836551455694}" type="pres">
      <dgm:prSet presAssocID="{18A1A18D-535B-42D0-84C2-585242177315}" presName="accentRepeatNode" presStyleLbl="solidFgAcc1" presStyleIdx="3" presStyleCnt="4"/>
      <dgm:spPr/>
    </dgm:pt>
  </dgm:ptLst>
  <dgm:cxnLst>
    <dgm:cxn modelId="{D7D31506-D7F2-4861-8BAE-FD59118C2CD6}" type="presOf" srcId="{6717251B-743B-47CD-A143-B45513DB4394}" destId="{CFE9520A-8A87-4C06-A04E-FC707F983C46}" srcOrd="0" destOrd="0" presId="urn:microsoft.com/office/officeart/2008/layout/VerticalCurvedList"/>
    <dgm:cxn modelId="{07564D10-3ABA-4CEF-B965-B269B0AABF29}" type="presOf" srcId="{18A1A18D-535B-42D0-84C2-585242177315}" destId="{45F0689E-B35D-4021-95A6-0A7015B6012A}" srcOrd="0" destOrd="0" presId="urn:microsoft.com/office/officeart/2008/layout/VerticalCurvedList"/>
    <dgm:cxn modelId="{5118A653-9B3F-4E1F-88AA-F1850EF67832}" srcId="{28BE98A7-F3A9-41ED-8C10-760D1D578BDD}" destId="{D3ADF457-6934-436A-AA63-2B1A5FD3E1EF}" srcOrd="1" destOrd="0" parTransId="{D483287E-0CE3-48B8-8F80-2DEA51E08C3C}" sibTransId="{32A9D3D4-B5D0-41C8-A36F-C036B01FB8B4}"/>
    <dgm:cxn modelId="{95E0A090-7882-4770-B617-C5E796D2E839}" srcId="{28BE98A7-F3A9-41ED-8C10-760D1D578BDD}" destId="{6717251B-743B-47CD-A143-B45513DB4394}" srcOrd="2" destOrd="0" parTransId="{C7E438AE-F8C7-490B-9661-5B89FE9850AC}" sibTransId="{9B1C9AD7-5182-4E84-9B30-A638BDFC8BC6}"/>
    <dgm:cxn modelId="{95F8F692-0C44-413A-A065-30D5BBB3D7BB}" type="presOf" srcId="{28BE98A7-F3A9-41ED-8C10-760D1D578BDD}" destId="{CED28D52-9460-442B-A9B4-6F06EE5F5303}" srcOrd="0" destOrd="0" presId="urn:microsoft.com/office/officeart/2008/layout/VerticalCurvedList"/>
    <dgm:cxn modelId="{40DBB9AA-19F5-4D55-9002-AE6E04E51B90}" type="presOf" srcId="{19EA184B-9277-4E2E-9A88-8C2110688B0E}" destId="{6480D82F-5FD5-4B43-A6D6-D9E38B0C7F3E}" srcOrd="0" destOrd="0" presId="urn:microsoft.com/office/officeart/2008/layout/VerticalCurvedList"/>
    <dgm:cxn modelId="{FBDCF5B6-4557-4AB4-BA23-E184BDA66699}" srcId="{28BE98A7-F3A9-41ED-8C10-760D1D578BDD}" destId="{EBE4D4E0-A59B-4171-98C8-1C0535971520}" srcOrd="0" destOrd="0" parTransId="{87E37BB8-E564-4D7C-9C6C-446E7C46D129}" sibTransId="{19EA184B-9277-4E2E-9A88-8C2110688B0E}"/>
    <dgm:cxn modelId="{16BCB9BD-3D14-4B0F-8DE9-A3218DA8CCCD}" type="presOf" srcId="{D3ADF457-6934-436A-AA63-2B1A5FD3E1EF}" destId="{6B8E5369-D34C-4B87-8702-FE13A9581D13}" srcOrd="0" destOrd="0" presId="urn:microsoft.com/office/officeart/2008/layout/VerticalCurvedList"/>
    <dgm:cxn modelId="{67D963C1-A8F0-4FF2-B80F-9CD5C05FB634}" srcId="{28BE98A7-F3A9-41ED-8C10-760D1D578BDD}" destId="{18A1A18D-535B-42D0-84C2-585242177315}" srcOrd="3" destOrd="0" parTransId="{5F380DC1-808B-40E7-9CA4-CADD0A7A97ED}" sibTransId="{6E81BDF2-6534-4FBE-AEB7-BB06B2693A77}"/>
    <dgm:cxn modelId="{4471F8D5-93A2-4B2F-8240-1C61E101D2B8}" type="presOf" srcId="{EBE4D4E0-A59B-4171-98C8-1C0535971520}" destId="{62CB2CB4-0A52-499A-947F-D1E4AEBBF976}" srcOrd="0" destOrd="0" presId="urn:microsoft.com/office/officeart/2008/layout/VerticalCurvedList"/>
    <dgm:cxn modelId="{BC14E493-BE70-49F2-B44F-19CF58B92B4C}" type="presParOf" srcId="{CED28D52-9460-442B-A9B4-6F06EE5F5303}" destId="{6EEE60CB-CC6C-4A8B-8F74-0309ACC2C938}" srcOrd="0" destOrd="0" presId="urn:microsoft.com/office/officeart/2008/layout/VerticalCurvedList"/>
    <dgm:cxn modelId="{C9639565-6E86-4B02-9CC5-0C478B374597}" type="presParOf" srcId="{6EEE60CB-CC6C-4A8B-8F74-0309ACC2C938}" destId="{81D38FC3-8CA8-4A4D-BDEB-9CFB83F6B1B1}" srcOrd="0" destOrd="0" presId="urn:microsoft.com/office/officeart/2008/layout/VerticalCurvedList"/>
    <dgm:cxn modelId="{CF25FFBD-23A4-424C-95F6-ED76244BCB24}" type="presParOf" srcId="{81D38FC3-8CA8-4A4D-BDEB-9CFB83F6B1B1}" destId="{29984CFB-9FC3-4038-AAD3-210D422F7DEF}" srcOrd="0" destOrd="0" presId="urn:microsoft.com/office/officeart/2008/layout/VerticalCurvedList"/>
    <dgm:cxn modelId="{8A6B6B72-74D6-4C4D-958C-7900AECCF2A1}" type="presParOf" srcId="{81D38FC3-8CA8-4A4D-BDEB-9CFB83F6B1B1}" destId="{6480D82F-5FD5-4B43-A6D6-D9E38B0C7F3E}" srcOrd="1" destOrd="0" presId="urn:microsoft.com/office/officeart/2008/layout/VerticalCurvedList"/>
    <dgm:cxn modelId="{2547EFFE-8C86-4886-84ED-A1471ED75515}" type="presParOf" srcId="{81D38FC3-8CA8-4A4D-BDEB-9CFB83F6B1B1}" destId="{913FCA1E-1EE2-4880-93F3-DFDD3BDB77F2}" srcOrd="2" destOrd="0" presId="urn:microsoft.com/office/officeart/2008/layout/VerticalCurvedList"/>
    <dgm:cxn modelId="{D9E6BE28-0B90-4868-BE36-D95F072592FD}" type="presParOf" srcId="{81D38FC3-8CA8-4A4D-BDEB-9CFB83F6B1B1}" destId="{DFF051A2-DCC3-44B8-A3B4-A66CE6367BDF}" srcOrd="3" destOrd="0" presId="urn:microsoft.com/office/officeart/2008/layout/VerticalCurvedList"/>
    <dgm:cxn modelId="{0F6D319F-BD48-4FE7-9907-ED40EABC6C75}" type="presParOf" srcId="{6EEE60CB-CC6C-4A8B-8F74-0309ACC2C938}" destId="{62CB2CB4-0A52-499A-947F-D1E4AEBBF976}" srcOrd="1" destOrd="0" presId="urn:microsoft.com/office/officeart/2008/layout/VerticalCurvedList"/>
    <dgm:cxn modelId="{33E5D14A-056F-4389-AF70-298E0A04C3E7}" type="presParOf" srcId="{6EEE60CB-CC6C-4A8B-8F74-0309ACC2C938}" destId="{0F049A79-91D5-4BAD-8F71-B2BF9F611934}" srcOrd="2" destOrd="0" presId="urn:microsoft.com/office/officeart/2008/layout/VerticalCurvedList"/>
    <dgm:cxn modelId="{263D6E86-F99F-4BC0-81D8-E01DBBC339EC}" type="presParOf" srcId="{0F049A79-91D5-4BAD-8F71-B2BF9F611934}" destId="{F6B4CB6B-B4CB-4BD4-B541-62C36E91EEE7}" srcOrd="0" destOrd="0" presId="urn:microsoft.com/office/officeart/2008/layout/VerticalCurvedList"/>
    <dgm:cxn modelId="{F34B30A0-5AAD-4607-953F-EDFDD68F93A0}" type="presParOf" srcId="{6EEE60CB-CC6C-4A8B-8F74-0309ACC2C938}" destId="{6B8E5369-D34C-4B87-8702-FE13A9581D13}" srcOrd="3" destOrd="0" presId="urn:microsoft.com/office/officeart/2008/layout/VerticalCurvedList"/>
    <dgm:cxn modelId="{5DB3CD83-658F-4E28-8CA4-475925369F9F}" type="presParOf" srcId="{6EEE60CB-CC6C-4A8B-8F74-0309ACC2C938}" destId="{4DD41639-30F0-4633-A320-AE45282D16AC}" srcOrd="4" destOrd="0" presId="urn:microsoft.com/office/officeart/2008/layout/VerticalCurvedList"/>
    <dgm:cxn modelId="{AAC9C5C2-F752-4C81-8156-CF10022C0F72}" type="presParOf" srcId="{4DD41639-30F0-4633-A320-AE45282D16AC}" destId="{05AA5CEC-83E9-454C-9E04-2F5F024A46C7}" srcOrd="0" destOrd="0" presId="urn:microsoft.com/office/officeart/2008/layout/VerticalCurvedList"/>
    <dgm:cxn modelId="{18861742-9B41-4157-B937-AA2B2458314D}" type="presParOf" srcId="{6EEE60CB-CC6C-4A8B-8F74-0309ACC2C938}" destId="{CFE9520A-8A87-4C06-A04E-FC707F983C46}" srcOrd="5" destOrd="0" presId="urn:microsoft.com/office/officeart/2008/layout/VerticalCurvedList"/>
    <dgm:cxn modelId="{C5C78898-F990-4712-8D88-80F5868033D2}" type="presParOf" srcId="{6EEE60CB-CC6C-4A8B-8F74-0309ACC2C938}" destId="{1CA1F767-9A25-4B8A-8852-E39789A283AC}" srcOrd="6" destOrd="0" presId="urn:microsoft.com/office/officeart/2008/layout/VerticalCurvedList"/>
    <dgm:cxn modelId="{086AE79E-D8A0-475E-AFAC-B0DB7DB2BC3C}" type="presParOf" srcId="{1CA1F767-9A25-4B8A-8852-E39789A283AC}" destId="{14FA4D31-63FF-40EB-B2A9-C5E9B638C535}" srcOrd="0" destOrd="0" presId="urn:microsoft.com/office/officeart/2008/layout/VerticalCurvedList"/>
    <dgm:cxn modelId="{EB12C606-5037-4B45-924D-B5C8BB767CE9}" type="presParOf" srcId="{6EEE60CB-CC6C-4A8B-8F74-0309ACC2C938}" destId="{45F0689E-B35D-4021-95A6-0A7015B6012A}" srcOrd="7" destOrd="0" presId="urn:microsoft.com/office/officeart/2008/layout/VerticalCurvedList"/>
    <dgm:cxn modelId="{461A9F38-F335-4AEE-9E63-5BC12B6DF775}" type="presParOf" srcId="{6EEE60CB-CC6C-4A8B-8F74-0309ACC2C938}" destId="{3323A742-F5A7-4C8B-95F2-B2BAF28DEAAA}" srcOrd="8" destOrd="0" presId="urn:microsoft.com/office/officeart/2008/layout/VerticalCurvedList"/>
    <dgm:cxn modelId="{4AD8794A-0C55-455E-88E6-ED80DE3C2C59}" type="presParOf" srcId="{3323A742-F5A7-4C8B-95F2-B2BAF28DEAAA}" destId="{4175F5F4-B8E2-46B4-9CAD-8365514556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17144-9AF2-446B-9AE0-501413499AE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814821-E65F-40EB-8A84-C48259D8EC8C}">
      <dgm:prSet phldrT="[Text]"/>
      <dgm:spPr/>
      <dgm:t>
        <a:bodyPr/>
        <a:lstStyle/>
        <a:p>
          <a:r>
            <a:rPr lang="en-US" err="1"/>
            <a:t>Tiêu</a:t>
          </a:r>
          <a:r>
            <a:rPr lang="en-US"/>
            <a:t> </a:t>
          </a:r>
          <a:r>
            <a:rPr lang="en-US" err="1"/>
            <a:t>máu</a:t>
          </a:r>
          <a:endParaRPr lang="en-US"/>
        </a:p>
      </dgm:t>
    </dgm:pt>
    <dgm:pt modelId="{3C063885-54E1-41C1-B58F-93C6B69CC01F}" type="parTrans" cxnId="{8561DA6D-94AF-480B-8B4F-FF01006EE632}">
      <dgm:prSet/>
      <dgm:spPr/>
      <dgm:t>
        <a:bodyPr/>
        <a:lstStyle/>
        <a:p>
          <a:endParaRPr lang="en-US"/>
        </a:p>
      </dgm:t>
    </dgm:pt>
    <dgm:pt modelId="{67403AAB-647E-47AA-9E46-C9DC2C04A90D}" type="sibTrans" cxnId="{8561DA6D-94AF-480B-8B4F-FF01006EE632}">
      <dgm:prSet/>
      <dgm:spPr/>
      <dgm:t>
        <a:bodyPr/>
        <a:lstStyle/>
        <a:p>
          <a:endParaRPr lang="en-US"/>
        </a:p>
      </dgm:t>
    </dgm:pt>
    <dgm:pt modelId="{D8A7E5BE-F94A-4620-A314-00B70674592E}">
      <dgm:prSet phldrT="[Text]"/>
      <dgm:spPr/>
      <dgm:t>
        <a:bodyPr/>
        <a:lstStyle/>
        <a:p>
          <a:r>
            <a:rPr lang="en-US"/>
            <a:t>Sa </a:t>
          </a:r>
          <a:r>
            <a:rPr lang="en-US" err="1"/>
            <a:t>búi</a:t>
          </a:r>
          <a:r>
            <a:rPr lang="en-US"/>
            <a:t> </a:t>
          </a:r>
          <a:r>
            <a:rPr lang="en-US" err="1"/>
            <a:t>trĩ</a:t>
          </a:r>
          <a:endParaRPr lang="en-US"/>
        </a:p>
      </dgm:t>
    </dgm:pt>
    <dgm:pt modelId="{15BB13B2-BCAF-4905-BEE3-5E7BC97943C3}" type="parTrans" cxnId="{19AF51C0-E74A-40AC-9A4C-4EF067BD439B}">
      <dgm:prSet/>
      <dgm:spPr/>
      <dgm:t>
        <a:bodyPr/>
        <a:lstStyle/>
        <a:p>
          <a:endParaRPr lang="en-US"/>
        </a:p>
      </dgm:t>
    </dgm:pt>
    <dgm:pt modelId="{D1C497CB-5343-4AA2-9588-2651EB836309}" type="sibTrans" cxnId="{19AF51C0-E74A-40AC-9A4C-4EF067BD439B}">
      <dgm:prSet/>
      <dgm:spPr/>
      <dgm:t>
        <a:bodyPr/>
        <a:lstStyle/>
        <a:p>
          <a:endParaRPr lang="en-US"/>
        </a:p>
      </dgm:t>
    </dgm:pt>
    <dgm:pt modelId="{9B1E8B49-855C-4CF4-B955-E70909F2F40B}">
      <dgm:prSet phldrT="[Text]"/>
      <dgm:spPr/>
      <dgm:t>
        <a:bodyPr/>
        <a:lstStyle/>
        <a:p>
          <a:r>
            <a:rPr lang="en-US" err="1"/>
            <a:t>Đau</a:t>
          </a:r>
          <a:r>
            <a:rPr lang="en-US"/>
            <a:t> </a:t>
          </a:r>
          <a:r>
            <a:rPr lang="en-US" err="1"/>
            <a:t>hậu</a:t>
          </a:r>
          <a:r>
            <a:rPr lang="en-US"/>
            <a:t> </a:t>
          </a:r>
          <a:r>
            <a:rPr lang="en-US" err="1"/>
            <a:t>môn</a:t>
          </a:r>
          <a:endParaRPr lang="en-US"/>
        </a:p>
      </dgm:t>
    </dgm:pt>
    <dgm:pt modelId="{1024E8A5-443A-4AF5-BFD4-A04CEDB897F8}" type="parTrans" cxnId="{535C0BC1-F772-4C92-8CA6-D8B3A0611FF9}">
      <dgm:prSet/>
      <dgm:spPr/>
      <dgm:t>
        <a:bodyPr/>
        <a:lstStyle/>
        <a:p>
          <a:endParaRPr lang="en-US"/>
        </a:p>
      </dgm:t>
    </dgm:pt>
    <dgm:pt modelId="{C4E4CC0C-02E6-427B-9B86-3447CBAFB662}" type="sibTrans" cxnId="{535C0BC1-F772-4C92-8CA6-D8B3A0611FF9}">
      <dgm:prSet/>
      <dgm:spPr/>
      <dgm:t>
        <a:bodyPr/>
        <a:lstStyle/>
        <a:p>
          <a:endParaRPr lang="en-US"/>
        </a:p>
      </dgm:t>
    </dgm:pt>
    <dgm:pt modelId="{93F96971-E366-4F2B-9233-D74C6A46AAC3}">
      <dgm:prSet phldrT="[Text]"/>
      <dgm:spPr/>
      <dgm:t>
        <a:bodyPr/>
        <a:lstStyle/>
        <a:p>
          <a:r>
            <a:rPr lang="en-US" err="1"/>
            <a:t>Ngứa</a:t>
          </a:r>
          <a:r>
            <a:rPr lang="en-US"/>
            <a:t> </a:t>
          </a:r>
          <a:r>
            <a:rPr lang="en-US" err="1"/>
            <a:t>hậu</a:t>
          </a:r>
          <a:r>
            <a:rPr lang="en-US"/>
            <a:t> </a:t>
          </a:r>
          <a:r>
            <a:rPr lang="en-US" err="1"/>
            <a:t>môn</a:t>
          </a:r>
          <a:endParaRPr lang="en-US"/>
        </a:p>
      </dgm:t>
    </dgm:pt>
    <dgm:pt modelId="{443C2277-CEF2-452E-9DB9-512D7714B9B8}" type="parTrans" cxnId="{9688C065-2D07-4542-82F2-9AE078BF5EFE}">
      <dgm:prSet/>
      <dgm:spPr/>
      <dgm:t>
        <a:bodyPr/>
        <a:lstStyle/>
        <a:p>
          <a:endParaRPr lang="en-US"/>
        </a:p>
      </dgm:t>
    </dgm:pt>
    <dgm:pt modelId="{09E37F73-2FEA-4292-9499-F66CD0C3B725}" type="sibTrans" cxnId="{9688C065-2D07-4542-82F2-9AE078BF5EFE}">
      <dgm:prSet/>
      <dgm:spPr/>
      <dgm:t>
        <a:bodyPr/>
        <a:lstStyle/>
        <a:p>
          <a:endParaRPr lang="en-US"/>
        </a:p>
      </dgm:t>
    </dgm:pt>
    <dgm:pt modelId="{7C336885-F3A7-4416-83D4-4FC2762CB6B9}">
      <dgm:prSet phldrT="[Text]"/>
      <dgm:spPr/>
      <dgm:t>
        <a:bodyPr/>
        <a:lstStyle/>
        <a:p>
          <a:r>
            <a:rPr lang="en-US" err="1"/>
            <a:t>Các</a:t>
          </a:r>
          <a:r>
            <a:rPr lang="en-US"/>
            <a:t> </a:t>
          </a:r>
          <a:r>
            <a:rPr lang="en-US" err="1"/>
            <a:t>triệu</a:t>
          </a:r>
          <a:r>
            <a:rPr lang="en-US"/>
            <a:t> </a:t>
          </a:r>
          <a:r>
            <a:rPr lang="en-US" err="1"/>
            <a:t>chứng</a:t>
          </a:r>
          <a:r>
            <a:rPr lang="en-US"/>
            <a:t> </a:t>
          </a:r>
          <a:r>
            <a:rPr lang="en-US" err="1"/>
            <a:t>khác</a:t>
          </a:r>
          <a:endParaRPr lang="en-US"/>
        </a:p>
      </dgm:t>
    </dgm:pt>
    <dgm:pt modelId="{4070FCE5-0B80-4946-99EE-F97CFDB17750}" type="parTrans" cxnId="{86FD304E-34E8-42AC-A06C-1E09A38CF2CA}">
      <dgm:prSet/>
      <dgm:spPr/>
      <dgm:t>
        <a:bodyPr/>
        <a:lstStyle/>
        <a:p>
          <a:endParaRPr lang="en-US"/>
        </a:p>
      </dgm:t>
    </dgm:pt>
    <dgm:pt modelId="{603A0781-D77C-4D0F-85A9-A02563586F68}" type="sibTrans" cxnId="{86FD304E-34E8-42AC-A06C-1E09A38CF2CA}">
      <dgm:prSet/>
      <dgm:spPr/>
      <dgm:t>
        <a:bodyPr/>
        <a:lstStyle/>
        <a:p>
          <a:endParaRPr lang="en-US"/>
        </a:p>
      </dgm:t>
    </dgm:pt>
    <dgm:pt modelId="{DD34AEAA-C2D3-4B41-B0AC-B653D855C1A5}" type="pres">
      <dgm:prSet presAssocID="{7D017144-9AF2-446B-9AE0-501413499AE0}" presName="linear" presStyleCnt="0">
        <dgm:presLayoutVars>
          <dgm:dir/>
          <dgm:animLvl val="lvl"/>
          <dgm:resizeHandles val="exact"/>
        </dgm:presLayoutVars>
      </dgm:prSet>
      <dgm:spPr/>
    </dgm:pt>
    <dgm:pt modelId="{DE430CA3-9920-4088-8220-F360E57C2EE5}" type="pres">
      <dgm:prSet presAssocID="{2F814821-E65F-40EB-8A84-C48259D8EC8C}" presName="parentLin" presStyleCnt="0"/>
      <dgm:spPr/>
    </dgm:pt>
    <dgm:pt modelId="{3361DA91-A2D2-4E16-B201-7D9B54830D91}" type="pres">
      <dgm:prSet presAssocID="{2F814821-E65F-40EB-8A84-C48259D8EC8C}" presName="parentLeftMargin" presStyleLbl="node1" presStyleIdx="0" presStyleCnt="5"/>
      <dgm:spPr/>
    </dgm:pt>
    <dgm:pt modelId="{243A4C80-F0E8-433F-9F49-3643DC001761}" type="pres">
      <dgm:prSet presAssocID="{2F814821-E65F-40EB-8A84-C48259D8EC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863480C-B717-4792-A3D9-DD8DB346E7D6}" type="pres">
      <dgm:prSet presAssocID="{2F814821-E65F-40EB-8A84-C48259D8EC8C}" presName="negativeSpace" presStyleCnt="0"/>
      <dgm:spPr/>
    </dgm:pt>
    <dgm:pt modelId="{86482429-E34C-452F-8B29-2D4FC51491EC}" type="pres">
      <dgm:prSet presAssocID="{2F814821-E65F-40EB-8A84-C48259D8EC8C}" presName="childText" presStyleLbl="conFgAcc1" presStyleIdx="0" presStyleCnt="5">
        <dgm:presLayoutVars>
          <dgm:bulletEnabled val="1"/>
        </dgm:presLayoutVars>
      </dgm:prSet>
      <dgm:spPr/>
    </dgm:pt>
    <dgm:pt modelId="{2CE9C30C-F193-4B22-BAA8-F3C1BFE7D031}" type="pres">
      <dgm:prSet presAssocID="{67403AAB-647E-47AA-9E46-C9DC2C04A90D}" presName="spaceBetweenRectangles" presStyleCnt="0"/>
      <dgm:spPr/>
    </dgm:pt>
    <dgm:pt modelId="{7178EFD3-CF48-4D60-9711-63AF2277F34C}" type="pres">
      <dgm:prSet presAssocID="{D8A7E5BE-F94A-4620-A314-00B70674592E}" presName="parentLin" presStyleCnt="0"/>
      <dgm:spPr/>
    </dgm:pt>
    <dgm:pt modelId="{3B07C3EA-C950-4FED-97E0-27FCB415F740}" type="pres">
      <dgm:prSet presAssocID="{D8A7E5BE-F94A-4620-A314-00B70674592E}" presName="parentLeftMargin" presStyleLbl="node1" presStyleIdx="0" presStyleCnt="5"/>
      <dgm:spPr/>
    </dgm:pt>
    <dgm:pt modelId="{F8F21E80-847D-491F-9E62-FF497CFB0D9C}" type="pres">
      <dgm:prSet presAssocID="{D8A7E5BE-F94A-4620-A314-00B7067459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3EBEF1-7FA4-443F-A103-AB9FE8D80FD5}" type="pres">
      <dgm:prSet presAssocID="{D8A7E5BE-F94A-4620-A314-00B70674592E}" presName="negativeSpace" presStyleCnt="0"/>
      <dgm:spPr/>
    </dgm:pt>
    <dgm:pt modelId="{E89BA20C-A981-4C1A-933A-A01FBA9441C0}" type="pres">
      <dgm:prSet presAssocID="{D8A7E5BE-F94A-4620-A314-00B70674592E}" presName="childText" presStyleLbl="conFgAcc1" presStyleIdx="1" presStyleCnt="5">
        <dgm:presLayoutVars>
          <dgm:bulletEnabled val="1"/>
        </dgm:presLayoutVars>
      </dgm:prSet>
      <dgm:spPr/>
    </dgm:pt>
    <dgm:pt modelId="{8C27D761-B5B3-4DF5-BECB-64C01D2D6F70}" type="pres">
      <dgm:prSet presAssocID="{D1C497CB-5343-4AA2-9588-2651EB836309}" presName="spaceBetweenRectangles" presStyleCnt="0"/>
      <dgm:spPr/>
    </dgm:pt>
    <dgm:pt modelId="{8462A0C4-934F-4F5C-AF93-5F046F698B9B}" type="pres">
      <dgm:prSet presAssocID="{9B1E8B49-855C-4CF4-B955-E70909F2F40B}" presName="parentLin" presStyleCnt="0"/>
      <dgm:spPr/>
    </dgm:pt>
    <dgm:pt modelId="{759FAAFF-394F-4424-955C-1A787233D9EE}" type="pres">
      <dgm:prSet presAssocID="{9B1E8B49-855C-4CF4-B955-E70909F2F40B}" presName="parentLeftMargin" presStyleLbl="node1" presStyleIdx="1" presStyleCnt="5"/>
      <dgm:spPr/>
    </dgm:pt>
    <dgm:pt modelId="{AE97CA78-7C67-4C10-85BB-464530A84BF4}" type="pres">
      <dgm:prSet presAssocID="{9B1E8B49-855C-4CF4-B955-E70909F2F40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F6536EF-2434-4BD1-B29B-8A73E4FA0F56}" type="pres">
      <dgm:prSet presAssocID="{9B1E8B49-855C-4CF4-B955-E70909F2F40B}" presName="negativeSpace" presStyleCnt="0"/>
      <dgm:spPr/>
    </dgm:pt>
    <dgm:pt modelId="{D94EB549-32D1-466A-B79F-03E9D1049549}" type="pres">
      <dgm:prSet presAssocID="{9B1E8B49-855C-4CF4-B955-E70909F2F40B}" presName="childText" presStyleLbl="conFgAcc1" presStyleIdx="2" presStyleCnt="5">
        <dgm:presLayoutVars>
          <dgm:bulletEnabled val="1"/>
        </dgm:presLayoutVars>
      </dgm:prSet>
      <dgm:spPr/>
    </dgm:pt>
    <dgm:pt modelId="{C83F2F6A-5002-4262-B13C-27717935F5AC}" type="pres">
      <dgm:prSet presAssocID="{C4E4CC0C-02E6-427B-9B86-3447CBAFB662}" presName="spaceBetweenRectangles" presStyleCnt="0"/>
      <dgm:spPr/>
    </dgm:pt>
    <dgm:pt modelId="{CB5F36BC-0B59-4A61-8720-DDB6350EAA00}" type="pres">
      <dgm:prSet presAssocID="{93F96971-E366-4F2B-9233-D74C6A46AAC3}" presName="parentLin" presStyleCnt="0"/>
      <dgm:spPr/>
    </dgm:pt>
    <dgm:pt modelId="{E6C3F153-E83F-4B3F-89FC-634C97489135}" type="pres">
      <dgm:prSet presAssocID="{93F96971-E366-4F2B-9233-D74C6A46AAC3}" presName="parentLeftMargin" presStyleLbl="node1" presStyleIdx="2" presStyleCnt="5"/>
      <dgm:spPr/>
    </dgm:pt>
    <dgm:pt modelId="{A65C8EBF-9E12-442D-98E2-5183AF13C355}" type="pres">
      <dgm:prSet presAssocID="{93F96971-E366-4F2B-9233-D74C6A46AA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9B6B5D5-68D9-4BEB-9DB9-B201039009B6}" type="pres">
      <dgm:prSet presAssocID="{93F96971-E366-4F2B-9233-D74C6A46AAC3}" presName="negativeSpace" presStyleCnt="0"/>
      <dgm:spPr/>
    </dgm:pt>
    <dgm:pt modelId="{D5E4BDF6-540E-408D-8A8B-3252D6D09C16}" type="pres">
      <dgm:prSet presAssocID="{93F96971-E366-4F2B-9233-D74C6A46AAC3}" presName="childText" presStyleLbl="conFgAcc1" presStyleIdx="3" presStyleCnt="5">
        <dgm:presLayoutVars>
          <dgm:bulletEnabled val="1"/>
        </dgm:presLayoutVars>
      </dgm:prSet>
      <dgm:spPr/>
    </dgm:pt>
    <dgm:pt modelId="{5F128000-18A7-4617-B5E0-0478DB58586D}" type="pres">
      <dgm:prSet presAssocID="{09E37F73-2FEA-4292-9499-F66CD0C3B725}" presName="spaceBetweenRectangles" presStyleCnt="0"/>
      <dgm:spPr/>
    </dgm:pt>
    <dgm:pt modelId="{C7F6726E-9B68-4065-950A-262DC8F3E76B}" type="pres">
      <dgm:prSet presAssocID="{7C336885-F3A7-4416-83D4-4FC2762CB6B9}" presName="parentLin" presStyleCnt="0"/>
      <dgm:spPr/>
    </dgm:pt>
    <dgm:pt modelId="{C207E578-40C8-49AE-9C90-4BC7844C5B4B}" type="pres">
      <dgm:prSet presAssocID="{7C336885-F3A7-4416-83D4-4FC2762CB6B9}" presName="parentLeftMargin" presStyleLbl="node1" presStyleIdx="3" presStyleCnt="5"/>
      <dgm:spPr/>
    </dgm:pt>
    <dgm:pt modelId="{A1ECA359-0E53-4E5E-AE93-376BE33635A5}" type="pres">
      <dgm:prSet presAssocID="{7C336885-F3A7-4416-83D4-4FC2762CB6B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CEE6141-F8BE-4C72-A18A-038862A973F9}" type="pres">
      <dgm:prSet presAssocID="{7C336885-F3A7-4416-83D4-4FC2762CB6B9}" presName="negativeSpace" presStyleCnt="0"/>
      <dgm:spPr/>
    </dgm:pt>
    <dgm:pt modelId="{F2A6DB8B-5A07-4B8A-B4BD-5337049499B1}" type="pres">
      <dgm:prSet presAssocID="{7C336885-F3A7-4416-83D4-4FC2762CB6B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9F2D211-654E-4CB2-B23C-BD1D5C5973B6}" type="presOf" srcId="{7C336885-F3A7-4416-83D4-4FC2762CB6B9}" destId="{C207E578-40C8-49AE-9C90-4BC7844C5B4B}" srcOrd="0" destOrd="0" presId="urn:microsoft.com/office/officeart/2005/8/layout/list1"/>
    <dgm:cxn modelId="{81B47813-485F-40E7-AA38-09A40861EA19}" type="presOf" srcId="{2F814821-E65F-40EB-8A84-C48259D8EC8C}" destId="{243A4C80-F0E8-433F-9F49-3643DC001761}" srcOrd="1" destOrd="0" presId="urn:microsoft.com/office/officeart/2005/8/layout/list1"/>
    <dgm:cxn modelId="{FB132227-BB07-405E-AEDD-E8722D1C9A70}" type="presOf" srcId="{9B1E8B49-855C-4CF4-B955-E70909F2F40B}" destId="{759FAAFF-394F-4424-955C-1A787233D9EE}" srcOrd="0" destOrd="0" presId="urn:microsoft.com/office/officeart/2005/8/layout/list1"/>
    <dgm:cxn modelId="{9688C065-2D07-4542-82F2-9AE078BF5EFE}" srcId="{7D017144-9AF2-446B-9AE0-501413499AE0}" destId="{93F96971-E366-4F2B-9233-D74C6A46AAC3}" srcOrd="3" destOrd="0" parTransId="{443C2277-CEF2-452E-9DB9-512D7714B9B8}" sibTransId="{09E37F73-2FEA-4292-9499-F66CD0C3B725}"/>
    <dgm:cxn modelId="{B26CA847-D7B2-4AF5-94EE-4FB42BD87962}" type="presOf" srcId="{9B1E8B49-855C-4CF4-B955-E70909F2F40B}" destId="{AE97CA78-7C67-4C10-85BB-464530A84BF4}" srcOrd="1" destOrd="0" presId="urn:microsoft.com/office/officeart/2005/8/layout/list1"/>
    <dgm:cxn modelId="{8561DA6D-94AF-480B-8B4F-FF01006EE632}" srcId="{7D017144-9AF2-446B-9AE0-501413499AE0}" destId="{2F814821-E65F-40EB-8A84-C48259D8EC8C}" srcOrd="0" destOrd="0" parTransId="{3C063885-54E1-41C1-B58F-93C6B69CC01F}" sibTransId="{67403AAB-647E-47AA-9E46-C9DC2C04A90D}"/>
    <dgm:cxn modelId="{86FD304E-34E8-42AC-A06C-1E09A38CF2CA}" srcId="{7D017144-9AF2-446B-9AE0-501413499AE0}" destId="{7C336885-F3A7-4416-83D4-4FC2762CB6B9}" srcOrd="4" destOrd="0" parTransId="{4070FCE5-0B80-4946-99EE-F97CFDB17750}" sibTransId="{603A0781-D77C-4D0F-85A9-A02563586F68}"/>
    <dgm:cxn modelId="{09B07E75-A6CD-4B75-ABFF-EA16F57ACAC2}" type="presOf" srcId="{D8A7E5BE-F94A-4620-A314-00B70674592E}" destId="{F8F21E80-847D-491F-9E62-FF497CFB0D9C}" srcOrd="1" destOrd="0" presId="urn:microsoft.com/office/officeart/2005/8/layout/list1"/>
    <dgm:cxn modelId="{2B00D586-9C93-4D56-AB72-6652F43E347E}" type="presOf" srcId="{2F814821-E65F-40EB-8A84-C48259D8EC8C}" destId="{3361DA91-A2D2-4E16-B201-7D9B54830D91}" srcOrd="0" destOrd="0" presId="urn:microsoft.com/office/officeart/2005/8/layout/list1"/>
    <dgm:cxn modelId="{7C8D82A4-1D16-441A-8E53-7045DCC3E828}" type="presOf" srcId="{7C336885-F3A7-4416-83D4-4FC2762CB6B9}" destId="{A1ECA359-0E53-4E5E-AE93-376BE33635A5}" srcOrd="1" destOrd="0" presId="urn:microsoft.com/office/officeart/2005/8/layout/list1"/>
    <dgm:cxn modelId="{9EB2CBB6-AA5A-4E2B-929A-A31F0933B271}" type="presOf" srcId="{93F96971-E366-4F2B-9233-D74C6A46AAC3}" destId="{A65C8EBF-9E12-442D-98E2-5183AF13C355}" srcOrd="1" destOrd="0" presId="urn:microsoft.com/office/officeart/2005/8/layout/list1"/>
    <dgm:cxn modelId="{5CCD74B9-F7AC-4D68-912D-868F0DFF7992}" type="presOf" srcId="{7D017144-9AF2-446B-9AE0-501413499AE0}" destId="{DD34AEAA-C2D3-4B41-B0AC-B653D855C1A5}" srcOrd="0" destOrd="0" presId="urn:microsoft.com/office/officeart/2005/8/layout/list1"/>
    <dgm:cxn modelId="{19AF51C0-E74A-40AC-9A4C-4EF067BD439B}" srcId="{7D017144-9AF2-446B-9AE0-501413499AE0}" destId="{D8A7E5BE-F94A-4620-A314-00B70674592E}" srcOrd="1" destOrd="0" parTransId="{15BB13B2-BCAF-4905-BEE3-5E7BC97943C3}" sibTransId="{D1C497CB-5343-4AA2-9588-2651EB836309}"/>
    <dgm:cxn modelId="{535C0BC1-F772-4C92-8CA6-D8B3A0611FF9}" srcId="{7D017144-9AF2-446B-9AE0-501413499AE0}" destId="{9B1E8B49-855C-4CF4-B955-E70909F2F40B}" srcOrd="2" destOrd="0" parTransId="{1024E8A5-443A-4AF5-BFD4-A04CEDB897F8}" sibTransId="{C4E4CC0C-02E6-427B-9B86-3447CBAFB662}"/>
    <dgm:cxn modelId="{22F9CDD8-4CA5-4CD3-B908-8F9A7BA24272}" type="presOf" srcId="{93F96971-E366-4F2B-9233-D74C6A46AAC3}" destId="{E6C3F153-E83F-4B3F-89FC-634C97489135}" srcOrd="0" destOrd="0" presId="urn:microsoft.com/office/officeart/2005/8/layout/list1"/>
    <dgm:cxn modelId="{ED0025F1-1BF1-43FF-BE35-1F9383DAC1C9}" type="presOf" srcId="{D8A7E5BE-F94A-4620-A314-00B70674592E}" destId="{3B07C3EA-C950-4FED-97E0-27FCB415F740}" srcOrd="0" destOrd="0" presId="urn:microsoft.com/office/officeart/2005/8/layout/list1"/>
    <dgm:cxn modelId="{52ACD84A-DB16-4C76-9FBC-02853403FF6C}" type="presParOf" srcId="{DD34AEAA-C2D3-4B41-B0AC-B653D855C1A5}" destId="{DE430CA3-9920-4088-8220-F360E57C2EE5}" srcOrd="0" destOrd="0" presId="urn:microsoft.com/office/officeart/2005/8/layout/list1"/>
    <dgm:cxn modelId="{C7560DB4-682E-488E-A3AC-A53F39BA579E}" type="presParOf" srcId="{DE430CA3-9920-4088-8220-F360E57C2EE5}" destId="{3361DA91-A2D2-4E16-B201-7D9B54830D91}" srcOrd="0" destOrd="0" presId="urn:microsoft.com/office/officeart/2005/8/layout/list1"/>
    <dgm:cxn modelId="{32F51212-F657-47AA-B4FE-C48B3D4DF6B5}" type="presParOf" srcId="{DE430CA3-9920-4088-8220-F360E57C2EE5}" destId="{243A4C80-F0E8-433F-9F49-3643DC001761}" srcOrd="1" destOrd="0" presId="urn:microsoft.com/office/officeart/2005/8/layout/list1"/>
    <dgm:cxn modelId="{A58FD216-9F5B-4D9F-97DD-0648DBD07CF8}" type="presParOf" srcId="{DD34AEAA-C2D3-4B41-B0AC-B653D855C1A5}" destId="{8863480C-B717-4792-A3D9-DD8DB346E7D6}" srcOrd="1" destOrd="0" presId="urn:microsoft.com/office/officeart/2005/8/layout/list1"/>
    <dgm:cxn modelId="{D33D3FD9-3CA2-4A68-B2DF-C416A63B1C2F}" type="presParOf" srcId="{DD34AEAA-C2D3-4B41-B0AC-B653D855C1A5}" destId="{86482429-E34C-452F-8B29-2D4FC51491EC}" srcOrd="2" destOrd="0" presId="urn:microsoft.com/office/officeart/2005/8/layout/list1"/>
    <dgm:cxn modelId="{823B7DEE-78C2-42A1-A0D5-5896426956E1}" type="presParOf" srcId="{DD34AEAA-C2D3-4B41-B0AC-B653D855C1A5}" destId="{2CE9C30C-F193-4B22-BAA8-F3C1BFE7D031}" srcOrd="3" destOrd="0" presId="urn:microsoft.com/office/officeart/2005/8/layout/list1"/>
    <dgm:cxn modelId="{7CA56E1D-1F8A-4E2B-9B19-82678F8A9E7C}" type="presParOf" srcId="{DD34AEAA-C2D3-4B41-B0AC-B653D855C1A5}" destId="{7178EFD3-CF48-4D60-9711-63AF2277F34C}" srcOrd="4" destOrd="0" presId="urn:microsoft.com/office/officeart/2005/8/layout/list1"/>
    <dgm:cxn modelId="{F97B22CA-001E-4D38-AB3F-FC4C8DF71607}" type="presParOf" srcId="{7178EFD3-CF48-4D60-9711-63AF2277F34C}" destId="{3B07C3EA-C950-4FED-97E0-27FCB415F740}" srcOrd="0" destOrd="0" presId="urn:microsoft.com/office/officeart/2005/8/layout/list1"/>
    <dgm:cxn modelId="{B20E1F57-CBA8-4DC2-81D3-DFE8780066A1}" type="presParOf" srcId="{7178EFD3-CF48-4D60-9711-63AF2277F34C}" destId="{F8F21E80-847D-491F-9E62-FF497CFB0D9C}" srcOrd="1" destOrd="0" presId="urn:microsoft.com/office/officeart/2005/8/layout/list1"/>
    <dgm:cxn modelId="{7F5CC4C9-4C09-433D-AE68-E0C38594A7F8}" type="presParOf" srcId="{DD34AEAA-C2D3-4B41-B0AC-B653D855C1A5}" destId="{623EBEF1-7FA4-443F-A103-AB9FE8D80FD5}" srcOrd="5" destOrd="0" presId="urn:microsoft.com/office/officeart/2005/8/layout/list1"/>
    <dgm:cxn modelId="{8F6ABE5B-9819-4747-8B6D-C7CAA0BB1A1D}" type="presParOf" srcId="{DD34AEAA-C2D3-4B41-B0AC-B653D855C1A5}" destId="{E89BA20C-A981-4C1A-933A-A01FBA9441C0}" srcOrd="6" destOrd="0" presId="urn:microsoft.com/office/officeart/2005/8/layout/list1"/>
    <dgm:cxn modelId="{C7AAE2DC-DF95-416A-8D01-CA1B8F071624}" type="presParOf" srcId="{DD34AEAA-C2D3-4B41-B0AC-B653D855C1A5}" destId="{8C27D761-B5B3-4DF5-BECB-64C01D2D6F70}" srcOrd="7" destOrd="0" presId="urn:microsoft.com/office/officeart/2005/8/layout/list1"/>
    <dgm:cxn modelId="{2775CA24-5B13-4F64-ADC0-810700C975A9}" type="presParOf" srcId="{DD34AEAA-C2D3-4B41-B0AC-B653D855C1A5}" destId="{8462A0C4-934F-4F5C-AF93-5F046F698B9B}" srcOrd="8" destOrd="0" presId="urn:microsoft.com/office/officeart/2005/8/layout/list1"/>
    <dgm:cxn modelId="{C8613A01-7E83-449F-9B12-BAC4FD0C1438}" type="presParOf" srcId="{8462A0C4-934F-4F5C-AF93-5F046F698B9B}" destId="{759FAAFF-394F-4424-955C-1A787233D9EE}" srcOrd="0" destOrd="0" presId="urn:microsoft.com/office/officeart/2005/8/layout/list1"/>
    <dgm:cxn modelId="{3379F0B8-7CB6-4DCB-B021-5232C8E456BF}" type="presParOf" srcId="{8462A0C4-934F-4F5C-AF93-5F046F698B9B}" destId="{AE97CA78-7C67-4C10-85BB-464530A84BF4}" srcOrd="1" destOrd="0" presId="urn:microsoft.com/office/officeart/2005/8/layout/list1"/>
    <dgm:cxn modelId="{B2C1D740-4A4A-4949-A0E8-5BF07B1BD182}" type="presParOf" srcId="{DD34AEAA-C2D3-4B41-B0AC-B653D855C1A5}" destId="{BF6536EF-2434-4BD1-B29B-8A73E4FA0F56}" srcOrd="9" destOrd="0" presId="urn:microsoft.com/office/officeart/2005/8/layout/list1"/>
    <dgm:cxn modelId="{17BE3193-5D02-4B22-95B2-EE9C08C0B2B2}" type="presParOf" srcId="{DD34AEAA-C2D3-4B41-B0AC-B653D855C1A5}" destId="{D94EB549-32D1-466A-B79F-03E9D1049549}" srcOrd="10" destOrd="0" presId="urn:microsoft.com/office/officeart/2005/8/layout/list1"/>
    <dgm:cxn modelId="{583F30D6-E18A-4C42-901E-2D312CCBC4F4}" type="presParOf" srcId="{DD34AEAA-C2D3-4B41-B0AC-B653D855C1A5}" destId="{C83F2F6A-5002-4262-B13C-27717935F5AC}" srcOrd="11" destOrd="0" presId="urn:microsoft.com/office/officeart/2005/8/layout/list1"/>
    <dgm:cxn modelId="{7B613ABB-C461-4B79-8032-BB17DA31D499}" type="presParOf" srcId="{DD34AEAA-C2D3-4B41-B0AC-B653D855C1A5}" destId="{CB5F36BC-0B59-4A61-8720-DDB6350EAA00}" srcOrd="12" destOrd="0" presId="urn:microsoft.com/office/officeart/2005/8/layout/list1"/>
    <dgm:cxn modelId="{9EC3030C-731C-4769-ABE9-BB0ABA59986D}" type="presParOf" srcId="{CB5F36BC-0B59-4A61-8720-DDB6350EAA00}" destId="{E6C3F153-E83F-4B3F-89FC-634C97489135}" srcOrd="0" destOrd="0" presId="urn:microsoft.com/office/officeart/2005/8/layout/list1"/>
    <dgm:cxn modelId="{9D3F970A-5C36-49D5-B387-1B7BCA754ACF}" type="presParOf" srcId="{CB5F36BC-0B59-4A61-8720-DDB6350EAA00}" destId="{A65C8EBF-9E12-442D-98E2-5183AF13C355}" srcOrd="1" destOrd="0" presId="urn:microsoft.com/office/officeart/2005/8/layout/list1"/>
    <dgm:cxn modelId="{E1B94B26-8397-4B30-8188-8DF92D663DD3}" type="presParOf" srcId="{DD34AEAA-C2D3-4B41-B0AC-B653D855C1A5}" destId="{29B6B5D5-68D9-4BEB-9DB9-B201039009B6}" srcOrd="13" destOrd="0" presId="urn:microsoft.com/office/officeart/2005/8/layout/list1"/>
    <dgm:cxn modelId="{091E378F-1D80-42DD-8B3C-FBD5185DDE07}" type="presParOf" srcId="{DD34AEAA-C2D3-4B41-B0AC-B653D855C1A5}" destId="{D5E4BDF6-540E-408D-8A8B-3252D6D09C16}" srcOrd="14" destOrd="0" presId="urn:microsoft.com/office/officeart/2005/8/layout/list1"/>
    <dgm:cxn modelId="{5C12D523-AAA2-4012-A5C3-0D38660B49DE}" type="presParOf" srcId="{DD34AEAA-C2D3-4B41-B0AC-B653D855C1A5}" destId="{5F128000-18A7-4617-B5E0-0478DB58586D}" srcOrd="15" destOrd="0" presId="urn:microsoft.com/office/officeart/2005/8/layout/list1"/>
    <dgm:cxn modelId="{C3F2CC74-734D-46C9-A9E8-B57A520A1AFF}" type="presParOf" srcId="{DD34AEAA-C2D3-4B41-B0AC-B653D855C1A5}" destId="{C7F6726E-9B68-4065-950A-262DC8F3E76B}" srcOrd="16" destOrd="0" presId="urn:microsoft.com/office/officeart/2005/8/layout/list1"/>
    <dgm:cxn modelId="{B08DA320-C9A5-485E-B7CE-D7B8D20DAEA4}" type="presParOf" srcId="{C7F6726E-9B68-4065-950A-262DC8F3E76B}" destId="{C207E578-40C8-49AE-9C90-4BC7844C5B4B}" srcOrd="0" destOrd="0" presId="urn:microsoft.com/office/officeart/2005/8/layout/list1"/>
    <dgm:cxn modelId="{AF92ED6E-8EA3-4C33-BA90-F9D9BF90230B}" type="presParOf" srcId="{C7F6726E-9B68-4065-950A-262DC8F3E76B}" destId="{A1ECA359-0E53-4E5E-AE93-376BE33635A5}" srcOrd="1" destOrd="0" presId="urn:microsoft.com/office/officeart/2005/8/layout/list1"/>
    <dgm:cxn modelId="{B91B294E-D76C-4764-8598-2683AAF82C76}" type="presParOf" srcId="{DD34AEAA-C2D3-4B41-B0AC-B653D855C1A5}" destId="{CCEE6141-F8BE-4C72-A18A-038862A973F9}" srcOrd="17" destOrd="0" presId="urn:microsoft.com/office/officeart/2005/8/layout/list1"/>
    <dgm:cxn modelId="{9856D827-460E-498F-881E-808A65D55072}" type="presParOf" srcId="{DD34AEAA-C2D3-4B41-B0AC-B653D855C1A5}" destId="{F2A6DB8B-5A07-4B8A-B4BD-5337049499B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0D82F-5FD5-4B43-A6D6-D9E38B0C7F3E}">
      <dsp:nvSpPr>
        <dsp:cNvPr id="0" name=""/>
        <dsp:cNvSpPr/>
      </dsp:nvSpPr>
      <dsp:spPr>
        <a:xfrm>
          <a:off x="-5975570" y="-914392"/>
          <a:ext cx="7113623" cy="7113623"/>
        </a:xfrm>
        <a:prstGeom prst="blockArc">
          <a:avLst>
            <a:gd name="adj1" fmla="val 18900000"/>
            <a:gd name="adj2" fmla="val 2700000"/>
            <a:gd name="adj3" fmla="val 3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B2CB4-0A52-499A-947F-D1E4AEBBF976}">
      <dsp:nvSpPr>
        <dsp:cNvPr id="0" name=""/>
        <dsp:cNvSpPr/>
      </dsp:nvSpPr>
      <dsp:spPr>
        <a:xfrm>
          <a:off x="595649" y="406298"/>
          <a:ext cx="9202545" cy="813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334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err="1"/>
            <a:t>Phá</a:t>
          </a:r>
          <a:r>
            <a:rPr lang="en-US" sz="4200" kern="1200"/>
            <a:t> </a:t>
          </a:r>
          <a:r>
            <a:rPr lang="en-US" sz="4200" kern="1200" err="1"/>
            <a:t>hủy</a:t>
          </a:r>
          <a:r>
            <a:rPr lang="en-US" sz="4200" kern="1200"/>
            <a:t> </a:t>
          </a:r>
          <a:r>
            <a:rPr lang="en-US" sz="4200" kern="1200" err="1"/>
            <a:t>hệ</a:t>
          </a:r>
          <a:r>
            <a:rPr lang="en-US" sz="4200" kern="1200"/>
            <a:t> </a:t>
          </a:r>
          <a:r>
            <a:rPr lang="en-US" sz="4200" kern="1200" err="1"/>
            <a:t>thống</a:t>
          </a:r>
          <a:r>
            <a:rPr lang="en-US" sz="4200" kern="1200"/>
            <a:t> </a:t>
          </a:r>
          <a:r>
            <a:rPr lang="en-US" sz="4200" kern="1200" err="1"/>
            <a:t>mô</a:t>
          </a:r>
          <a:r>
            <a:rPr lang="en-US" sz="4200" kern="1200"/>
            <a:t> </a:t>
          </a:r>
          <a:r>
            <a:rPr lang="en-US" sz="4200" kern="1200" err="1"/>
            <a:t>liên</a:t>
          </a:r>
          <a:r>
            <a:rPr lang="en-US" sz="4200" kern="1200"/>
            <a:t> </a:t>
          </a:r>
          <a:r>
            <a:rPr lang="en-US" sz="4200" kern="1200" err="1"/>
            <a:t>kết</a:t>
          </a:r>
          <a:endParaRPr lang="en-US" sz="4200" kern="1200"/>
        </a:p>
      </dsp:txBody>
      <dsp:txXfrm>
        <a:off x="595649" y="406298"/>
        <a:ext cx="9202545" cy="813019"/>
      </dsp:txXfrm>
    </dsp:sp>
    <dsp:sp modelId="{F6B4CB6B-B4CB-4BD4-B541-62C36E91EEE7}">
      <dsp:nvSpPr>
        <dsp:cNvPr id="0" name=""/>
        <dsp:cNvSpPr/>
      </dsp:nvSpPr>
      <dsp:spPr>
        <a:xfrm>
          <a:off x="87511" y="304670"/>
          <a:ext cx="1016274" cy="1016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E5369-D34C-4B87-8702-FE13A9581D13}">
      <dsp:nvSpPr>
        <dsp:cNvPr id="0" name=""/>
        <dsp:cNvSpPr/>
      </dsp:nvSpPr>
      <dsp:spPr>
        <a:xfrm>
          <a:off x="1061771" y="1626039"/>
          <a:ext cx="8736422" cy="813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334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err="1"/>
            <a:t>Rối</a:t>
          </a:r>
          <a:r>
            <a:rPr lang="en-US" sz="4200" kern="1200"/>
            <a:t> </a:t>
          </a:r>
          <a:r>
            <a:rPr lang="en-US" sz="4200" kern="1200" err="1"/>
            <a:t>loạn</a:t>
          </a:r>
          <a:r>
            <a:rPr lang="en-US" sz="4200" kern="1200"/>
            <a:t> </a:t>
          </a:r>
          <a:r>
            <a:rPr lang="en-US" sz="4200" kern="1200" err="1"/>
            <a:t>thông</a:t>
          </a:r>
          <a:r>
            <a:rPr lang="en-US" sz="4200" kern="1200"/>
            <a:t> </a:t>
          </a:r>
          <a:r>
            <a:rPr lang="en-US" sz="4200" kern="1200" err="1"/>
            <a:t>nối</a:t>
          </a:r>
          <a:r>
            <a:rPr lang="en-US" sz="4200" kern="1200"/>
            <a:t> </a:t>
          </a:r>
          <a:r>
            <a:rPr lang="en-US" sz="4200" kern="1200" err="1"/>
            <a:t>động</a:t>
          </a:r>
          <a:r>
            <a:rPr lang="en-US" sz="4200" kern="1200"/>
            <a:t> </a:t>
          </a:r>
          <a:r>
            <a:rPr lang="en-US" sz="4200" kern="1200" err="1"/>
            <a:t>tĩnh</a:t>
          </a:r>
          <a:r>
            <a:rPr lang="en-US" sz="4200" kern="1200"/>
            <a:t> </a:t>
          </a:r>
          <a:r>
            <a:rPr lang="en-US" sz="4200" kern="1200" err="1"/>
            <a:t>mạch</a:t>
          </a:r>
          <a:endParaRPr lang="en-US" sz="4200" kern="1200"/>
        </a:p>
      </dsp:txBody>
      <dsp:txXfrm>
        <a:off x="1061771" y="1626039"/>
        <a:ext cx="8736422" cy="813019"/>
      </dsp:txXfrm>
    </dsp:sp>
    <dsp:sp modelId="{05AA5CEC-83E9-454C-9E04-2F5F024A46C7}">
      <dsp:nvSpPr>
        <dsp:cNvPr id="0" name=""/>
        <dsp:cNvSpPr/>
      </dsp:nvSpPr>
      <dsp:spPr>
        <a:xfrm>
          <a:off x="553634" y="1524411"/>
          <a:ext cx="1016274" cy="1016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9520A-8A87-4C06-A04E-FC707F983C46}">
      <dsp:nvSpPr>
        <dsp:cNvPr id="0" name=""/>
        <dsp:cNvSpPr/>
      </dsp:nvSpPr>
      <dsp:spPr>
        <a:xfrm>
          <a:off x="1061771" y="2845780"/>
          <a:ext cx="8736422" cy="813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334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err="1"/>
            <a:t>Cản</a:t>
          </a:r>
          <a:r>
            <a:rPr lang="en-US" sz="4200" kern="1200"/>
            <a:t> </a:t>
          </a:r>
          <a:r>
            <a:rPr lang="en-US" sz="4200" kern="1200" err="1"/>
            <a:t>trở</a:t>
          </a:r>
          <a:r>
            <a:rPr lang="en-US" sz="4200" kern="1200"/>
            <a:t> </a:t>
          </a:r>
          <a:r>
            <a:rPr lang="en-US" sz="4200" kern="1200" err="1"/>
            <a:t>sự</a:t>
          </a:r>
          <a:r>
            <a:rPr lang="en-US" sz="4200" kern="1200"/>
            <a:t> </a:t>
          </a:r>
          <a:r>
            <a:rPr lang="en-US" sz="4200" kern="1200" err="1"/>
            <a:t>hồi</a:t>
          </a:r>
          <a:r>
            <a:rPr lang="en-US" sz="4200" kern="1200"/>
            <a:t> </a:t>
          </a:r>
          <a:r>
            <a:rPr lang="en-US" sz="4200" kern="1200" err="1"/>
            <a:t>lưu</a:t>
          </a:r>
          <a:r>
            <a:rPr lang="en-US" sz="4200" kern="1200"/>
            <a:t> </a:t>
          </a:r>
          <a:r>
            <a:rPr lang="en-US" sz="4200" kern="1200" err="1"/>
            <a:t>tĩnh</a:t>
          </a:r>
          <a:r>
            <a:rPr lang="en-US" sz="4200" kern="1200"/>
            <a:t> </a:t>
          </a:r>
          <a:r>
            <a:rPr lang="en-US" sz="4200" kern="1200" err="1"/>
            <a:t>mạch</a:t>
          </a:r>
          <a:endParaRPr lang="en-US" sz="4200" kern="1200"/>
        </a:p>
      </dsp:txBody>
      <dsp:txXfrm>
        <a:off x="1061771" y="2845780"/>
        <a:ext cx="8736422" cy="813019"/>
      </dsp:txXfrm>
    </dsp:sp>
    <dsp:sp modelId="{14FA4D31-63FF-40EB-B2A9-C5E9B638C535}">
      <dsp:nvSpPr>
        <dsp:cNvPr id="0" name=""/>
        <dsp:cNvSpPr/>
      </dsp:nvSpPr>
      <dsp:spPr>
        <a:xfrm>
          <a:off x="553634" y="2744152"/>
          <a:ext cx="1016274" cy="1016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0689E-B35D-4021-95A6-0A7015B6012A}">
      <dsp:nvSpPr>
        <dsp:cNvPr id="0" name=""/>
        <dsp:cNvSpPr/>
      </dsp:nvSpPr>
      <dsp:spPr>
        <a:xfrm>
          <a:off x="595649" y="4065520"/>
          <a:ext cx="9202545" cy="813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334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Sa </a:t>
          </a:r>
          <a:r>
            <a:rPr lang="en-US" sz="4200" kern="1200" err="1"/>
            <a:t>trượt</a:t>
          </a:r>
          <a:r>
            <a:rPr lang="en-US" sz="4200" kern="1200"/>
            <a:t> </a:t>
          </a:r>
          <a:r>
            <a:rPr lang="en-US" sz="4200" kern="1200" err="1"/>
            <a:t>của</a:t>
          </a:r>
          <a:r>
            <a:rPr lang="en-US" sz="4200" kern="1200"/>
            <a:t> </a:t>
          </a:r>
          <a:r>
            <a:rPr lang="en-US" sz="4200" kern="1200" err="1"/>
            <a:t>đệm</a:t>
          </a:r>
          <a:r>
            <a:rPr lang="en-US" sz="4200" kern="1200"/>
            <a:t> </a:t>
          </a:r>
          <a:r>
            <a:rPr lang="en-US" sz="4200" kern="1200" err="1"/>
            <a:t>hậu</a:t>
          </a:r>
          <a:r>
            <a:rPr lang="en-US" sz="4200" kern="1200"/>
            <a:t> </a:t>
          </a:r>
          <a:r>
            <a:rPr lang="en-US" sz="4200" kern="1200" err="1"/>
            <a:t>môn</a:t>
          </a:r>
          <a:endParaRPr lang="en-US" sz="4200" kern="1200"/>
        </a:p>
      </dsp:txBody>
      <dsp:txXfrm>
        <a:off x="595649" y="4065520"/>
        <a:ext cx="9202545" cy="813019"/>
      </dsp:txXfrm>
    </dsp:sp>
    <dsp:sp modelId="{4175F5F4-B8E2-46B4-9CAD-836551455694}">
      <dsp:nvSpPr>
        <dsp:cNvPr id="0" name=""/>
        <dsp:cNvSpPr/>
      </dsp:nvSpPr>
      <dsp:spPr>
        <a:xfrm>
          <a:off x="87511" y="3963893"/>
          <a:ext cx="1016274" cy="1016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82429-E34C-452F-8B29-2D4FC51491EC}">
      <dsp:nvSpPr>
        <dsp:cNvPr id="0" name=""/>
        <dsp:cNvSpPr/>
      </dsp:nvSpPr>
      <dsp:spPr>
        <a:xfrm>
          <a:off x="0" y="420899"/>
          <a:ext cx="987266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A4C80-F0E8-433F-9F49-3643DC001761}">
      <dsp:nvSpPr>
        <dsp:cNvPr id="0" name=""/>
        <dsp:cNvSpPr/>
      </dsp:nvSpPr>
      <dsp:spPr>
        <a:xfrm>
          <a:off x="493633" y="51899"/>
          <a:ext cx="691086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Tiêu</a:t>
          </a:r>
          <a:r>
            <a:rPr lang="en-US" sz="2500" kern="1200"/>
            <a:t> </a:t>
          </a:r>
          <a:r>
            <a:rPr lang="en-US" sz="2500" kern="1200" err="1"/>
            <a:t>máu</a:t>
          </a:r>
          <a:endParaRPr lang="en-US" sz="2500" kern="1200"/>
        </a:p>
      </dsp:txBody>
      <dsp:txXfrm>
        <a:off x="529659" y="87925"/>
        <a:ext cx="6838812" cy="665948"/>
      </dsp:txXfrm>
    </dsp:sp>
    <dsp:sp modelId="{E89BA20C-A981-4C1A-933A-A01FBA9441C0}">
      <dsp:nvSpPr>
        <dsp:cNvPr id="0" name=""/>
        <dsp:cNvSpPr/>
      </dsp:nvSpPr>
      <dsp:spPr>
        <a:xfrm>
          <a:off x="0" y="1554899"/>
          <a:ext cx="987266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21E80-847D-491F-9E62-FF497CFB0D9C}">
      <dsp:nvSpPr>
        <dsp:cNvPr id="0" name=""/>
        <dsp:cNvSpPr/>
      </dsp:nvSpPr>
      <dsp:spPr>
        <a:xfrm>
          <a:off x="493633" y="1185899"/>
          <a:ext cx="691086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 </a:t>
          </a:r>
          <a:r>
            <a:rPr lang="en-US" sz="2500" kern="1200" err="1"/>
            <a:t>búi</a:t>
          </a:r>
          <a:r>
            <a:rPr lang="en-US" sz="2500" kern="1200"/>
            <a:t> </a:t>
          </a:r>
          <a:r>
            <a:rPr lang="en-US" sz="2500" kern="1200" err="1"/>
            <a:t>trĩ</a:t>
          </a:r>
          <a:endParaRPr lang="en-US" sz="2500" kern="1200"/>
        </a:p>
      </dsp:txBody>
      <dsp:txXfrm>
        <a:off x="529659" y="1221925"/>
        <a:ext cx="6838812" cy="665948"/>
      </dsp:txXfrm>
    </dsp:sp>
    <dsp:sp modelId="{D94EB549-32D1-466A-B79F-03E9D1049549}">
      <dsp:nvSpPr>
        <dsp:cNvPr id="0" name=""/>
        <dsp:cNvSpPr/>
      </dsp:nvSpPr>
      <dsp:spPr>
        <a:xfrm>
          <a:off x="0" y="2688900"/>
          <a:ext cx="987266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7CA78-7C67-4C10-85BB-464530A84BF4}">
      <dsp:nvSpPr>
        <dsp:cNvPr id="0" name=""/>
        <dsp:cNvSpPr/>
      </dsp:nvSpPr>
      <dsp:spPr>
        <a:xfrm>
          <a:off x="493633" y="2319900"/>
          <a:ext cx="691086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Đau</a:t>
          </a:r>
          <a:r>
            <a:rPr lang="en-US" sz="2500" kern="1200"/>
            <a:t> </a:t>
          </a:r>
          <a:r>
            <a:rPr lang="en-US" sz="2500" kern="1200" err="1"/>
            <a:t>hậu</a:t>
          </a:r>
          <a:r>
            <a:rPr lang="en-US" sz="2500" kern="1200"/>
            <a:t> </a:t>
          </a:r>
          <a:r>
            <a:rPr lang="en-US" sz="2500" kern="1200" err="1"/>
            <a:t>môn</a:t>
          </a:r>
          <a:endParaRPr lang="en-US" sz="2500" kern="1200"/>
        </a:p>
      </dsp:txBody>
      <dsp:txXfrm>
        <a:off x="529659" y="2355926"/>
        <a:ext cx="6838812" cy="665948"/>
      </dsp:txXfrm>
    </dsp:sp>
    <dsp:sp modelId="{D5E4BDF6-540E-408D-8A8B-3252D6D09C16}">
      <dsp:nvSpPr>
        <dsp:cNvPr id="0" name=""/>
        <dsp:cNvSpPr/>
      </dsp:nvSpPr>
      <dsp:spPr>
        <a:xfrm>
          <a:off x="0" y="3822900"/>
          <a:ext cx="987266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C8EBF-9E12-442D-98E2-5183AF13C355}">
      <dsp:nvSpPr>
        <dsp:cNvPr id="0" name=""/>
        <dsp:cNvSpPr/>
      </dsp:nvSpPr>
      <dsp:spPr>
        <a:xfrm>
          <a:off x="493633" y="3453900"/>
          <a:ext cx="691086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Ngứa</a:t>
          </a:r>
          <a:r>
            <a:rPr lang="en-US" sz="2500" kern="1200"/>
            <a:t> </a:t>
          </a:r>
          <a:r>
            <a:rPr lang="en-US" sz="2500" kern="1200" err="1"/>
            <a:t>hậu</a:t>
          </a:r>
          <a:r>
            <a:rPr lang="en-US" sz="2500" kern="1200"/>
            <a:t> </a:t>
          </a:r>
          <a:r>
            <a:rPr lang="en-US" sz="2500" kern="1200" err="1"/>
            <a:t>môn</a:t>
          </a:r>
          <a:endParaRPr lang="en-US" sz="2500" kern="1200"/>
        </a:p>
      </dsp:txBody>
      <dsp:txXfrm>
        <a:off x="529659" y="3489926"/>
        <a:ext cx="6838812" cy="665948"/>
      </dsp:txXfrm>
    </dsp:sp>
    <dsp:sp modelId="{F2A6DB8B-5A07-4B8A-B4BD-5337049499B1}">
      <dsp:nvSpPr>
        <dsp:cNvPr id="0" name=""/>
        <dsp:cNvSpPr/>
      </dsp:nvSpPr>
      <dsp:spPr>
        <a:xfrm>
          <a:off x="0" y="4956900"/>
          <a:ext cx="987266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CA359-0E53-4E5E-AE93-376BE33635A5}">
      <dsp:nvSpPr>
        <dsp:cNvPr id="0" name=""/>
        <dsp:cNvSpPr/>
      </dsp:nvSpPr>
      <dsp:spPr>
        <a:xfrm>
          <a:off x="493633" y="4587900"/>
          <a:ext cx="691086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Các</a:t>
          </a:r>
          <a:r>
            <a:rPr lang="en-US" sz="2500" kern="1200"/>
            <a:t> </a:t>
          </a:r>
          <a:r>
            <a:rPr lang="en-US" sz="2500" kern="1200" err="1"/>
            <a:t>triệu</a:t>
          </a:r>
          <a:r>
            <a:rPr lang="en-US" sz="2500" kern="1200"/>
            <a:t> </a:t>
          </a:r>
          <a:r>
            <a:rPr lang="en-US" sz="2500" kern="1200" err="1"/>
            <a:t>chứng</a:t>
          </a:r>
          <a:r>
            <a:rPr lang="en-US" sz="2500" kern="1200"/>
            <a:t> </a:t>
          </a:r>
          <a:r>
            <a:rPr lang="en-US" sz="2500" kern="1200" err="1"/>
            <a:t>khác</a:t>
          </a:r>
          <a:endParaRPr lang="en-US" sz="2500" kern="1200"/>
        </a:p>
      </dsp:txBody>
      <dsp:txXfrm>
        <a:off x="529659" y="4623926"/>
        <a:ext cx="6838812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71109-5282-49F9-8BE8-089F607435B7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77F0D-DD59-4FA1-9DA6-B5C3336A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6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77F0D-DD59-4FA1-9DA6-B5C3336AE5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7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77F0D-DD59-4FA1-9DA6-B5C3336AE5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0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77F0D-DD59-4FA1-9DA6-B5C3336AE5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14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77F0D-DD59-4FA1-9DA6-B5C3336AE5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0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  <a:latin typeface="Candara" panose="020E0502030303020204" pitchFamily="34" charset="0"/>
                <a:ea typeface="Cambria Math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806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065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9517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918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6554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5473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375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09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23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8022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4148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FEC4946-F545-43CA-B9C7-767764E9E745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146077E-6E98-45D1-8D04-086D4AD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5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FB3C-5798-8C5A-13FC-15008CA5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Chuyên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8DF20-7ACA-F910-F122-09A014AF46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SV: BÙI GIA NGUYÊN</a:t>
            </a:r>
          </a:p>
        </p:txBody>
      </p:sp>
    </p:spTree>
    <p:extLst>
      <p:ext uri="{BB962C8B-B14F-4D97-AF65-F5344CB8AC3E}">
        <p14:creationId xmlns:p14="http://schemas.microsoft.com/office/powerpoint/2010/main" val="1058570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6E93-C68A-7E9D-4478-E4EED39C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sinh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98EA6-F359-8707-6189-EDD002AB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: </a:t>
            </a:r>
            <a:r>
              <a:rPr lang="en-US" err="1"/>
              <a:t>tăng</a:t>
            </a:r>
            <a:r>
              <a:rPr lang="en-US"/>
              <a:t> endothelin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,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tĩnh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,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mạch</a:t>
            </a:r>
            <a:endParaRPr lang="en-US"/>
          </a:p>
          <a:p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lực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ổ </a:t>
            </a:r>
            <a:r>
              <a:rPr lang="en-US" err="1"/>
              <a:t>bụng</a:t>
            </a:r>
            <a:r>
              <a:rPr lang="en-US"/>
              <a:t>  hay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lực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cản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trở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hồi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lưu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tĩnh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mạch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trĩ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….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445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0CD4-A170-77C5-2837-3377F247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Yếu</a:t>
            </a:r>
            <a:r>
              <a:rPr lang="en-US"/>
              <a:t> </a:t>
            </a:r>
            <a:r>
              <a:rPr lang="en-US" err="1"/>
              <a:t>tố</a:t>
            </a:r>
            <a:r>
              <a:rPr lang="en-US"/>
              <a:t> </a:t>
            </a:r>
            <a:r>
              <a:rPr lang="en-US" err="1"/>
              <a:t>nguy</a:t>
            </a:r>
            <a:r>
              <a:rPr lang="en-US"/>
              <a:t> </a:t>
            </a:r>
            <a:r>
              <a:rPr lang="en-US" err="1"/>
              <a:t>cơ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BA80C-36A0-D132-8AE2-0FE4AE1FE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480" y="1500638"/>
            <a:ext cx="4875004" cy="474776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CD88B-85C9-6341-649C-A12FB48AF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8" y="1965960"/>
            <a:ext cx="5994245" cy="27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499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887905-2697-EC1C-D1A3-FD291287B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95D61DE-F91F-B686-FC12-4A35C49F0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123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F6F-84FB-3C0B-3920-98E13470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nội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B34AE-661B-459B-90F8-6F84CDF34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Do </a:t>
            </a:r>
            <a:r>
              <a:rPr lang="en-US" err="1"/>
              <a:t>giãn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đám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TM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nằm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đường</a:t>
            </a:r>
            <a:r>
              <a:rPr lang="en-US"/>
              <a:t> </a:t>
            </a:r>
            <a:r>
              <a:rPr lang="en-US" err="1"/>
              <a:t>lược</a:t>
            </a:r>
            <a:r>
              <a:rPr lang="en-US"/>
              <a:t>, </a:t>
            </a:r>
            <a:r>
              <a:rPr lang="en-US" err="1"/>
              <a:t>phủ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</a:t>
            </a:r>
            <a:r>
              <a:rPr lang="en-US" err="1"/>
              <a:t>bởi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cột</a:t>
            </a:r>
            <a:r>
              <a:rPr lang="en-US"/>
              <a:t> Morgagni</a:t>
            </a:r>
          </a:p>
          <a:p>
            <a:r>
              <a:rPr lang="en-US"/>
              <a:t>Ban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to </a:t>
            </a:r>
            <a:r>
              <a:rPr lang="en-US" err="1">
                <a:sym typeface="Wingdings" panose="05000000000000000000" pitchFamily="2" charset="2"/>
              </a:rPr>
              <a:t>dần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sa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xuống</a:t>
            </a:r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 err="1">
                <a:sym typeface="Wingdings" panose="05000000000000000000" pitchFamily="2" charset="2"/>
              </a:rPr>
              <a:t>Phân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độ</a:t>
            </a:r>
            <a:r>
              <a:rPr lang="en-US">
                <a:sym typeface="Wingdings" panose="05000000000000000000" pitchFamily="2" charset="2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err="1">
                <a:sym typeface="Wingdings" panose="05000000000000000000" pitchFamily="2" charset="2"/>
              </a:rPr>
              <a:t>Độ</a:t>
            </a:r>
            <a:r>
              <a:rPr lang="en-US">
                <a:sym typeface="Wingdings" panose="05000000000000000000" pitchFamily="2" charset="2"/>
              </a:rPr>
              <a:t> 1: </a:t>
            </a:r>
            <a:r>
              <a:rPr lang="en-US" err="1">
                <a:sym typeface="Wingdings" panose="05000000000000000000" pitchFamily="2" charset="2"/>
              </a:rPr>
              <a:t>nằm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trong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ống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endParaRPr 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err="1">
                <a:sym typeface="Wingdings" panose="05000000000000000000" pitchFamily="2" charset="2"/>
              </a:rPr>
              <a:t>Độ</a:t>
            </a:r>
            <a:r>
              <a:rPr lang="en-US">
                <a:sym typeface="Wingdings" panose="05000000000000000000" pitchFamily="2" charset="2"/>
              </a:rPr>
              <a:t> 2: </a:t>
            </a:r>
            <a:r>
              <a:rPr lang="en-US" err="1">
                <a:sym typeface="Wingdings" panose="05000000000000000000" pitchFamily="2" charset="2"/>
              </a:rPr>
              <a:t>khi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rặn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đại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tiện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lòi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ra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khi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xong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rút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vào</a:t>
            </a:r>
            <a:endParaRPr 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err="1">
                <a:sym typeface="Wingdings" panose="05000000000000000000" pitchFamily="2" charset="2"/>
              </a:rPr>
              <a:t>Độ</a:t>
            </a:r>
            <a:r>
              <a:rPr lang="en-US">
                <a:sym typeface="Wingdings" panose="05000000000000000000" pitchFamily="2" charset="2"/>
              </a:rPr>
              <a:t> 3: </a:t>
            </a:r>
            <a:r>
              <a:rPr lang="en-US" err="1">
                <a:sym typeface="Wingdings" panose="05000000000000000000" pitchFamily="2" charset="2"/>
              </a:rPr>
              <a:t>mỗi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lần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đại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tiện</a:t>
            </a:r>
            <a:r>
              <a:rPr lang="en-US">
                <a:sym typeface="Wingdings" panose="05000000000000000000" pitchFamily="2" charset="2"/>
              </a:rPr>
              <a:t>/</a:t>
            </a:r>
            <a:r>
              <a:rPr lang="en-US" err="1">
                <a:sym typeface="Wingdings" panose="05000000000000000000" pitchFamily="2" charset="2"/>
              </a:rPr>
              <a:t>đi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lại</a:t>
            </a:r>
            <a:r>
              <a:rPr lang="en-US">
                <a:sym typeface="Wingdings" panose="05000000000000000000" pitchFamily="2" charset="2"/>
              </a:rPr>
              <a:t>/</a:t>
            </a:r>
            <a:r>
              <a:rPr lang="en-US" err="1">
                <a:sym typeface="Wingdings" panose="05000000000000000000" pitchFamily="2" charset="2"/>
              </a:rPr>
              <a:t>ngồi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xổm</a:t>
            </a:r>
            <a:r>
              <a:rPr lang="en-US">
                <a:sym typeface="Wingdings" panose="05000000000000000000" pitchFamily="2" charset="2"/>
              </a:rPr>
              <a:t>/</a:t>
            </a:r>
            <a:r>
              <a:rPr lang="en-US" err="1">
                <a:sym typeface="Wingdings" panose="05000000000000000000" pitchFamily="2" charset="2"/>
              </a:rPr>
              <a:t>làm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việc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nặng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lòi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ra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nằm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nghỉ</a:t>
            </a:r>
            <a:r>
              <a:rPr lang="en-US">
                <a:sym typeface="Wingdings" panose="05000000000000000000" pitchFamily="2" charset="2"/>
              </a:rPr>
              <a:t>/</a:t>
            </a:r>
            <a:r>
              <a:rPr lang="en-US" err="1">
                <a:sym typeface="Wingdings" panose="05000000000000000000" pitchFamily="2" charset="2"/>
              </a:rPr>
              <a:t>dùng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tay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đẩy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rút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vào</a:t>
            </a:r>
            <a:endParaRPr 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err="1">
                <a:sym typeface="Wingdings" panose="05000000000000000000" pitchFamily="2" charset="2"/>
              </a:rPr>
              <a:t>Độ</a:t>
            </a:r>
            <a:r>
              <a:rPr lang="en-US">
                <a:sym typeface="Wingdings" panose="05000000000000000000" pitchFamily="2" charset="2"/>
              </a:rPr>
              <a:t> 4: </a:t>
            </a:r>
            <a:r>
              <a:rPr lang="en-US" err="1">
                <a:sym typeface="Wingdings" panose="05000000000000000000" pitchFamily="2" charset="2"/>
              </a:rPr>
              <a:t>gần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như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thường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xuyên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nằm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ngoài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ống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323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2F7B-F7C9-E3BF-B15A-B1A4ACC5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nội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B3A85-8DD9-EDF3-001B-2ED9AF59D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03" t="43301" r="25031" b="26625"/>
          <a:stretch/>
        </p:blipFill>
        <p:spPr>
          <a:xfrm>
            <a:off x="3773770" y="2043967"/>
            <a:ext cx="5001520" cy="40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571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18DF-99F4-290B-BCDB-532F6D7C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ngoại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C7BA0-7BD6-0EEC-030B-FB25C5DA7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 </a:t>
            </a:r>
            <a:r>
              <a:rPr lang="en-US" err="1"/>
              <a:t>giãn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đám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TM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ngoại</a:t>
            </a:r>
            <a:endParaRPr lang="en-US"/>
          </a:p>
          <a:p>
            <a:r>
              <a:rPr lang="en-US" err="1"/>
              <a:t>Nằm</a:t>
            </a:r>
            <a:r>
              <a:rPr lang="en-US"/>
              <a:t> </a:t>
            </a:r>
            <a:r>
              <a:rPr lang="en-US" err="1"/>
              <a:t>ngoài</a:t>
            </a:r>
            <a:r>
              <a:rPr lang="en-US"/>
              <a:t> </a:t>
            </a:r>
            <a:r>
              <a:rPr lang="en-US" err="1"/>
              <a:t>ống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  <a:p>
            <a:r>
              <a:rPr lang="en-US" err="1"/>
              <a:t>Phủ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da </a:t>
            </a:r>
            <a:r>
              <a:rPr lang="en-US" err="1"/>
              <a:t>quanh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6139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7B06-0E0D-D218-E13F-7E2F5E3A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ngoại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452E5-86C5-B8FA-049D-2FE80C404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0" t="38374" r="50000" b="9375"/>
          <a:stretch/>
        </p:blipFill>
        <p:spPr>
          <a:xfrm>
            <a:off x="3750098" y="1637073"/>
            <a:ext cx="4691803" cy="46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455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2209-A5DF-81C4-E8CD-4DC9F81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hỗn</a:t>
            </a:r>
            <a:r>
              <a:rPr lang="en-US"/>
              <a:t> </a:t>
            </a:r>
            <a:r>
              <a:rPr lang="en-US" err="1"/>
              <a:t>hợp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4FCA3-69E5-9D86-D406-6791F24B3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nằm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đường</a:t>
            </a:r>
            <a:r>
              <a:rPr lang="en-US"/>
              <a:t> </a:t>
            </a:r>
            <a:r>
              <a:rPr lang="en-US" err="1"/>
              <a:t>lược</a:t>
            </a:r>
            <a:r>
              <a:rPr lang="en-US"/>
              <a:t>,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nằm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</a:t>
            </a:r>
            <a:r>
              <a:rPr lang="en-US" err="1"/>
              <a:t>đường</a:t>
            </a:r>
            <a:r>
              <a:rPr lang="en-US"/>
              <a:t> </a:t>
            </a:r>
            <a:r>
              <a:rPr lang="en-US" err="1"/>
              <a:t>lược</a:t>
            </a:r>
            <a:endParaRPr lang="en-US"/>
          </a:p>
          <a:p>
            <a:r>
              <a:rPr lang="en-US"/>
              <a:t>Ở </a:t>
            </a:r>
            <a:r>
              <a:rPr lang="en-US" err="1"/>
              <a:t>đường</a:t>
            </a:r>
            <a:r>
              <a:rPr lang="en-US"/>
              <a:t> </a:t>
            </a:r>
            <a:r>
              <a:rPr lang="en-US" err="1"/>
              <a:t>lược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dây</a:t>
            </a:r>
            <a:r>
              <a:rPr lang="en-US"/>
              <a:t> </a:t>
            </a:r>
            <a:r>
              <a:rPr lang="en-US" err="1"/>
              <a:t>chằng</a:t>
            </a:r>
            <a:r>
              <a:rPr lang="en-US"/>
              <a:t> Parks</a:t>
            </a:r>
          </a:p>
          <a:p>
            <a:r>
              <a:rPr lang="en-US" err="1"/>
              <a:t>Dây</a:t>
            </a:r>
            <a:r>
              <a:rPr lang="en-US"/>
              <a:t> </a:t>
            </a:r>
            <a:r>
              <a:rPr lang="en-US" err="1"/>
              <a:t>chằng</a:t>
            </a:r>
            <a:r>
              <a:rPr lang="en-US"/>
              <a:t> Parks </a:t>
            </a:r>
            <a:r>
              <a:rPr lang="en-US" err="1"/>
              <a:t>chùng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nội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và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ngoại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gặp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nhau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hỗn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hợp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382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CB29-35BC-69AC-9A0B-2AB19D4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hỗn</a:t>
            </a:r>
            <a:r>
              <a:rPr lang="en-US"/>
              <a:t> </a:t>
            </a:r>
            <a:r>
              <a:rPr lang="en-US" err="1"/>
              <a:t>hợp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9A583-83A8-97BF-4009-CAEE8FB18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81"/>
          <a:stretch/>
        </p:blipFill>
        <p:spPr>
          <a:xfrm>
            <a:off x="2421835" y="196596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9879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541E-817C-F90D-5127-ED7762D5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vòng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C9041-69D8-8C3C-37E1-62461CE5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riêng</a:t>
            </a:r>
            <a:r>
              <a:rPr lang="en-US"/>
              <a:t> </a:t>
            </a:r>
            <a:r>
              <a:rPr lang="en-US" err="1"/>
              <a:t>biệt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giữa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búi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chính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xuất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hiện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búi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phụ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các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búi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chính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và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phụ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tụt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ra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tạo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thành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vòng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 err="1">
                <a:sym typeface="Wingdings" panose="05000000000000000000" pitchFamily="2" charset="2"/>
              </a:rPr>
              <a:t>Vòng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có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chỗ</a:t>
            </a:r>
            <a:r>
              <a:rPr lang="en-US">
                <a:sym typeface="Wingdings" panose="05000000000000000000" pitchFamily="2" charset="2"/>
              </a:rPr>
              <a:t> to </a:t>
            </a:r>
            <a:r>
              <a:rPr lang="en-US" err="1">
                <a:sym typeface="Wingdings" panose="05000000000000000000" pitchFamily="2" charset="2"/>
              </a:rPr>
              <a:t>chỗ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nhỏ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giúp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phân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biệt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với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trực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tràng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754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0D43E3-4279-F1A2-31DD-D69BBFD00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tễ</a:t>
            </a:r>
            <a:r>
              <a:rPr lang="en-US"/>
              <a:t> </a:t>
            </a:r>
            <a:r>
              <a:rPr lang="en-US" err="1"/>
              <a:t>học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8735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FF9C2-FC84-522D-DDCA-F55FB4ED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vòng</a:t>
            </a:r>
            <a:endParaRPr lang="en-US"/>
          </a:p>
        </p:txBody>
      </p:sp>
      <p:pic>
        <p:nvPicPr>
          <p:cNvPr id="1026" name="Picture 2" descr="Bệnh trĩ vòng chữa trị bằng cách nào tốt nhất?">
            <a:extLst>
              <a:ext uri="{FF2B5EF4-FFF2-40B4-BE49-F238E27FC236}">
                <a16:creationId xmlns:a16="http://schemas.microsoft.com/office/drawing/2014/main" id="{B798AD3A-7D39-9454-D1DF-F8DBD6CA3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50000" r="50000" b="9435"/>
          <a:stretch/>
        </p:blipFill>
        <p:spPr bwMode="auto">
          <a:xfrm>
            <a:off x="3905864" y="1851133"/>
            <a:ext cx="4380271" cy="395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0847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DE31-A889-FCD3-C70F-5A907F07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Masuda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C57027A-E3BE-F4C3-50CB-1362F862A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286902"/>
              </p:ext>
            </p:extLst>
          </p:nvPr>
        </p:nvGraphicFramePr>
        <p:xfrm>
          <a:off x="1143000" y="1758499"/>
          <a:ext cx="9872662" cy="44500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95916">
                  <a:extLst>
                    <a:ext uri="{9D8B030D-6E8A-4147-A177-3AD203B41FA5}">
                      <a16:colId xmlns:a16="http://schemas.microsoft.com/office/drawing/2014/main" val="2371594840"/>
                    </a:ext>
                  </a:extLst>
                </a:gridCol>
                <a:gridCol w="5676746">
                  <a:extLst>
                    <a:ext uri="{9D8B030D-6E8A-4147-A177-3AD203B41FA5}">
                      <a16:colId xmlns:a16="http://schemas.microsoft.com/office/drawing/2014/main" val="25926055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b="1" err="1">
                          <a:latin typeface="Candara" panose="020E0502030303020204" pitchFamily="34" charset="0"/>
                        </a:rPr>
                        <a:t>Phân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loại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theo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mức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độ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sa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của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trĩ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nội</a:t>
                      </a:r>
                      <a:endParaRPr lang="en-US" b="1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Không 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382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Trĩ nội sa nhưng tự tụt vào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57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latin typeface="Candara" panose="020E0502030303020204" pitchFamily="34" charset="0"/>
                        </a:rPr>
                        <a:t>Trĩ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nội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sa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nhưng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không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tự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tụt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vào</a:t>
                      </a:r>
                      <a:endParaRPr lang="en-US" b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95394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err="1">
                          <a:latin typeface="Candara" panose="020E0502030303020204" pitchFamily="34" charset="0"/>
                        </a:rPr>
                        <a:t>Phân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loại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theo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mức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độ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của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trĩ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ngoại</a:t>
                      </a:r>
                      <a:endParaRPr lang="en-US" b="1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8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Không có trĩ ngoại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50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Chiếm dưới phân nửa chu vi hậu môn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3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latin typeface="Candara" panose="020E0502030303020204" pitchFamily="34" charset="0"/>
                        </a:rPr>
                        <a:t>Chiếm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hơn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phân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nửa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chu vi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hậu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môn</a:t>
                      </a:r>
                      <a:endParaRPr lang="en-US" b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7079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b="1" err="1">
                          <a:latin typeface="Candara" panose="020E0502030303020204" pitchFamily="34" charset="0"/>
                        </a:rPr>
                        <a:t>Phân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loại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theo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mức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độ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liên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quan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đến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chu vi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hậu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môn</a:t>
                      </a:r>
                      <a:endParaRPr lang="en-US" b="1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73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Các búi trĩ riêng lẻ, không liên kết với nhau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1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Các búi trĩ riêng lẻ liên kết với nhau một phần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2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latin typeface="Candara" panose="020E0502030303020204" pitchFamily="34" charset="0"/>
                        </a:rPr>
                        <a:t>Các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búi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trĩ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riêng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lẻ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liên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kết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với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nhau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tạo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thành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vòng</a:t>
                      </a:r>
                      <a:endParaRPr lang="en-US" b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87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99148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F1D4E5-E906-549C-E2FE-F0EE0D6171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LÂM SÀNG</a:t>
            </a:r>
          </a:p>
        </p:txBody>
      </p:sp>
    </p:spTree>
    <p:extLst>
      <p:ext uri="{BB962C8B-B14F-4D97-AF65-F5344CB8AC3E}">
        <p14:creationId xmlns:p14="http://schemas.microsoft.com/office/powerpoint/2010/main" val="403204073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724E3A-F2F4-85E0-0859-2BFE17835A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82644"/>
              </p:ext>
            </p:extLst>
          </p:nvPr>
        </p:nvGraphicFramePr>
        <p:xfrm>
          <a:off x="1143000" y="457200"/>
          <a:ext cx="9872663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40608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7131-6CB4-8EEC-5D82-362EFF96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máu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4B43F-DFA1-5968-6A7F-DB43F12D4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phổ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nhất</a:t>
            </a:r>
            <a:endParaRPr lang="en-US"/>
          </a:p>
          <a:p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kèm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(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bồn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, </a:t>
            </a:r>
            <a:r>
              <a:rPr lang="en-US" err="1"/>
              <a:t>giấy</a:t>
            </a:r>
            <a:r>
              <a:rPr lang="en-US"/>
              <a:t>,…) </a:t>
            </a:r>
            <a:r>
              <a:rPr lang="en-US" err="1"/>
              <a:t>hoặc</a:t>
            </a:r>
            <a:r>
              <a:rPr lang="en-US"/>
              <a:t> ở </a:t>
            </a:r>
            <a:r>
              <a:rPr lang="en-US" err="1"/>
              <a:t>cuối</a:t>
            </a:r>
            <a:r>
              <a:rPr lang="en-US"/>
              <a:t> </a:t>
            </a:r>
            <a:r>
              <a:rPr lang="en-US" err="1"/>
              <a:t>phân</a:t>
            </a:r>
            <a:endParaRPr lang="en-US"/>
          </a:p>
          <a:p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đỏ</a:t>
            </a:r>
            <a:r>
              <a:rPr lang="en-US"/>
              <a:t> </a:t>
            </a:r>
            <a:r>
              <a:rPr lang="en-US" err="1"/>
              <a:t>tươi</a:t>
            </a:r>
            <a:endParaRPr lang="en-US"/>
          </a:p>
          <a:p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ít</a:t>
            </a:r>
            <a:r>
              <a:rPr lang="en-US"/>
              <a:t> </a:t>
            </a:r>
            <a:r>
              <a:rPr lang="en-US" err="1"/>
              <a:t>trường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mạn</a:t>
            </a:r>
            <a:r>
              <a:rPr lang="en-US"/>
              <a:t> </a:t>
            </a:r>
            <a:r>
              <a:rPr lang="en-US" err="1"/>
              <a:t>khiến</a:t>
            </a:r>
            <a:r>
              <a:rPr lang="en-US"/>
              <a:t> BN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sắt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695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F548-0EB9-08E3-6471-930BB7DA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0758-9F10-8FC3-71C4-4B293EC7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hay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trượt</a:t>
            </a:r>
            <a:r>
              <a:rPr lang="en-US"/>
              <a:t> </a:t>
            </a:r>
            <a:r>
              <a:rPr lang="en-US" err="1"/>
              <a:t>niêm</a:t>
            </a:r>
            <a:r>
              <a:rPr lang="en-US"/>
              <a:t> </a:t>
            </a:r>
            <a:r>
              <a:rPr lang="en-US" err="1"/>
              <a:t>mạc</a:t>
            </a:r>
            <a:endParaRPr lang="en-US"/>
          </a:p>
          <a:p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tùy</a:t>
            </a:r>
            <a:r>
              <a:rPr lang="en-US"/>
              <a:t> ý hay 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động</a:t>
            </a:r>
            <a:endParaRPr lang="en-US"/>
          </a:p>
          <a:p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nên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được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đánh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giá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bởi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bệnh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nhân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hơn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là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sĩ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2625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CB05-35E6-B964-2FEE-8C0391FC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A404-CD03-977F-76AE-602D54AC8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BN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mọi</a:t>
            </a:r>
            <a:r>
              <a:rPr lang="en-US"/>
              <a:t>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chảy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hay </a:t>
            </a:r>
            <a:r>
              <a:rPr lang="en-US" err="1"/>
              <a:t>khối</a:t>
            </a:r>
            <a:r>
              <a:rPr lang="en-US"/>
              <a:t> </a:t>
            </a:r>
            <a:r>
              <a:rPr lang="en-US" err="1"/>
              <a:t>sa</a:t>
            </a:r>
            <a:endParaRPr lang="en-US"/>
          </a:p>
          <a:p>
            <a:r>
              <a:rPr lang="en-US"/>
              <a:t>BN than </a:t>
            </a:r>
            <a:r>
              <a:rPr lang="en-US" err="1"/>
              <a:t>phiền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dội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cần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nghĩ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tới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huyết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khối</a:t>
            </a:r>
            <a:r>
              <a:rPr lang="en-US">
                <a:sym typeface="Wingdings" panose="05000000000000000000" pitchFamily="2" charset="2"/>
              </a:rPr>
              <a:t>/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tắc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mạch</a:t>
            </a:r>
            <a:r>
              <a:rPr lang="en-US">
                <a:sym typeface="Wingdings" panose="05000000000000000000" pitchFamily="2" charset="2"/>
              </a:rPr>
              <a:t>/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phức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tạp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ngoại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tắc</a:t>
            </a:r>
            <a:r>
              <a:rPr lang="en-US">
                <a:sym typeface="Wingdings" panose="05000000000000000000" pitchFamily="2" charset="2"/>
              </a:rPr>
              <a:t>  </a:t>
            </a:r>
            <a:r>
              <a:rPr lang="en-US" err="1">
                <a:sym typeface="Wingdings" panose="05000000000000000000" pitchFamily="2" charset="2"/>
              </a:rPr>
              <a:t>mạch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thường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đau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dữ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dội</a:t>
            </a:r>
            <a:r>
              <a:rPr lang="en-US">
                <a:sym typeface="Wingdings" panose="05000000000000000000" pitchFamily="2" charset="2"/>
              </a:rPr>
              <a:t> do </a:t>
            </a:r>
            <a:r>
              <a:rPr lang="en-US" err="1">
                <a:sym typeface="Wingdings" panose="05000000000000000000" pitchFamily="2" charset="2"/>
              </a:rPr>
              <a:t>khối</a:t>
            </a:r>
            <a:r>
              <a:rPr lang="en-US">
                <a:sym typeface="Wingdings" panose="05000000000000000000" pitchFamily="2" charset="2"/>
              </a:rPr>
              <a:t> da </a:t>
            </a:r>
            <a:r>
              <a:rPr lang="en-US" err="1">
                <a:sym typeface="Wingdings" panose="05000000000000000000" pitchFamily="2" charset="2"/>
              </a:rPr>
              <a:t>quanh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được</a:t>
            </a:r>
            <a:r>
              <a:rPr lang="en-US">
                <a:sym typeface="Wingdings" panose="05000000000000000000" pitchFamily="2" charset="2"/>
              </a:rPr>
              <a:t> chi </a:t>
            </a:r>
            <a:r>
              <a:rPr lang="en-US" err="1">
                <a:sym typeface="Wingdings" panose="05000000000000000000" pitchFamily="2" charset="2"/>
              </a:rPr>
              <a:t>phối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thần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kinh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nhiều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và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trở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nên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giãn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viêm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nội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tắc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mạch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thường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ít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đau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hơn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trừ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trường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hợp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nội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sa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bóp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nghẹt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và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hoại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tử</a:t>
            </a:r>
            <a:r>
              <a:rPr lang="en-US">
                <a:sym typeface="Wingdings" panose="05000000000000000000" pitchFamily="2" charset="2"/>
              </a:rPr>
              <a:t> (</a:t>
            </a:r>
            <a:r>
              <a:rPr lang="en-US" err="1">
                <a:sym typeface="Wingdings" panose="05000000000000000000" pitchFamily="2" charset="2"/>
              </a:rPr>
              <a:t>sa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nghẹt</a:t>
            </a:r>
            <a:r>
              <a:rPr lang="en-US">
                <a:sym typeface="Wingdings" panose="05000000000000000000" pitchFamily="2" charset="2"/>
              </a:rPr>
              <a:t>)</a:t>
            </a:r>
          </a:p>
          <a:p>
            <a:r>
              <a:rPr lang="en-US" err="1">
                <a:sym typeface="Wingdings" panose="05000000000000000000" pitchFamily="2" charset="2"/>
              </a:rPr>
              <a:t>Ngoài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ra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còn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có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thể</a:t>
            </a:r>
            <a:r>
              <a:rPr lang="en-US">
                <a:sym typeface="Wingdings" panose="05000000000000000000" pitchFamily="2" charset="2"/>
              </a:rPr>
              <a:t> do </a:t>
            </a:r>
            <a:r>
              <a:rPr lang="en-US" err="1">
                <a:sym typeface="Wingdings" panose="05000000000000000000" pitchFamily="2" charset="2"/>
              </a:rPr>
              <a:t>kèm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theo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nứt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áp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xe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cạnh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481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49E2-AB2E-CABC-593D-D93AF85D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Ngứa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CBBD4-6F1F-C82B-FE09-91AEBFC5D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Nguyên </a:t>
            </a:r>
            <a:r>
              <a:rPr lang="en-US" err="1"/>
              <a:t>nhân</a:t>
            </a:r>
            <a:r>
              <a:rPr lang="en-US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bao </a:t>
            </a:r>
            <a:r>
              <a:rPr lang="en-US" err="1"/>
              <a:t>bọc</a:t>
            </a:r>
            <a:r>
              <a:rPr lang="en-US"/>
              <a:t> </a:t>
            </a:r>
            <a:r>
              <a:rPr lang="en-US" err="1"/>
              <a:t>bởi</a:t>
            </a:r>
            <a:r>
              <a:rPr lang="en-US"/>
              <a:t> </a:t>
            </a:r>
            <a:r>
              <a:rPr lang="en-US" err="1"/>
              <a:t>tế</a:t>
            </a:r>
            <a:r>
              <a:rPr lang="en-US"/>
              <a:t> </a:t>
            </a:r>
            <a:r>
              <a:rPr lang="en-US" err="1"/>
              <a:t>bào</a:t>
            </a:r>
            <a:r>
              <a:rPr lang="en-US"/>
              <a:t> </a:t>
            </a:r>
            <a:r>
              <a:rPr lang="en-US" err="1"/>
              <a:t>trụ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tích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lũy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dịch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nhầy</a:t>
            </a:r>
            <a:r>
              <a:rPr lang="en-US">
                <a:sym typeface="Wingdings" panose="05000000000000000000" pitchFamily="2" charset="2"/>
              </a:rPr>
              <a:t> da </a:t>
            </a:r>
            <a:r>
              <a:rPr lang="en-US" err="1">
                <a:sym typeface="Wingdings" panose="05000000000000000000" pitchFamily="2" charset="2"/>
              </a:rPr>
              <a:t>quanh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endParaRPr 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nội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có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thể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khiến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chất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tiết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trong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lòng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trực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tràng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ra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ngoài</a:t>
            </a:r>
            <a:endParaRPr 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err="1">
                <a:sym typeface="Wingdings" panose="05000000000000000000" pitchFamily="2" charset="2"/>
              </a:rPr>
              <a:t>Phần</a:t>
            </a:r>
            <a:r>
              <a:rPr lang="en-US">
                <a:sym typeface="Wingdings" panose="05000000000000000000" pitchFamily="2" charset="2"/>
              </a:rPr>
              <a:t> da </a:t>
            </a:r>
            <a:r>
              <a:rPr lang="en-US" err="1">
                <a:sym typeface="Wingdings" panose="05000000000000000000" pitchFamily="2" charset="2"/>
              </a:rPr>
              <a:t>thừa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gần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khối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ngoại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khó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vệ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sinh</a:t>
            </a:r>
            <a:endParaRPr 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tiết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vệ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kích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ứng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đáy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và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khiến</a:t>
            </a:r>
            <a:r>
              <a:rPr lang="en-US">
                <a:sym typeface="Wingdings" panose="05000000000000000000" pitchFamily="2" charset="2"/>
              </a:rPr>
              <a:t> da </a:t>
            </a:r>
            <a:r>
              <a:rPr lang="en-US" err="1">
                <a:sym typeface="Wingdings" panose="05000000000000000000" pitchFamily="2" charset="2"/>
              </a:rPr>
              <a:t>tiếp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xúc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với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phân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4002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91D8-2FF8-F0FA-7DB7-46BC8A4D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triệu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khác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022-876B-5F4D-A56D-007079881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Tiết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</a:p>
          <a:p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giác</a:t>
            </a:r>
            <a:r>
              <a:rPr lang="en-US"/>
              <a:t>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tiện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26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86CA-D158-42D8-CBD9-B4D05B7B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Tóm</a:t>
            </a:r>
            <a:r>
              <a:rPr lang="en-US"/>
              <a:t> </a:t>
            </a:r>
            <a:r>
              <a:rPr lang="en-US" err="1"/>
              <a:t>tắt</a:t>
            </a:r>
            <a:r>
              <a:rPr lang="en-US"/>
              <a:t> </a:t>
            </a:r>
            <a:r>
              <a:rPr lang="en-US" err="1"/>
              <a:t>triệu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năng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B734-E436-972B-BC3F-67319182D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:</a:t>
            </a:r>
          </a:p>
          <a:p>
            <a:pPr>
              <a:buFontTx/>
              <a:buChar char="-"/>
            </a:pP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huyết</a:t>
            </a:r>
            <a:endParaRPr lang="en-US"/>
          </a:p>
          <a:p>
            <a:pPr>
              <a:buFontTx/>
              <a:buChar char="-"/>
            </a:pPr>
            <a:r>
              <a:rPr lang="en-US"/>
              <a:t>Sa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Ngứa</a:t>
            </a:r>
            <a:r>
              <a:rPr lang="en-US"/>
              <a:t> + </a:t>
            </a:r>
            <a:r>
              <a:rPr lang="en-US" err="1"/>
              <a:t>viêm</a:t>
            </a:r>
            <a:r>
              <a:rPr lang="en-US"/>
              <a:t> da </a:t>
            </a:r>
            <a:r>
              <a:rPr lang="en-US" err="1"/>
              <a:t>quanh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Đau</a:t>
            </a:r>
            <a:r>
              <a:rPr lang="en-US"/>
              <a:t>: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tắc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,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nghẹt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kèm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nứt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,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xe</a:t>
            </a:r>
            <a:r>
              <a:rPr lang="en-US"/>
              <a:t> </a:t>
            </a:r>
            <a:r>
              <a:rPr lang="en-US" err="1"/>
              <a:t>cạnh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  <a:p>
            <a:pPr>
              <a:buFontTx/>
              <a:buChar char="-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:</a:t>
            </a:r>
          </a:p>
          <a:p>
            <a:pPr marL="45720" indent="0">
              <a:buNone/>
            </a:pPr>
            <a:r>
              <a:rPr lang="en-US"/>
              <a:t>- </a:t>
            </a: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triệu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trừ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thuyên</a:t>
            </a:r>
            <a:r>
              <a:rPr lang="en-US"/>
              <a:t> </a:t>
            </a:r>
            <a:r>
              <a:rPr lang="en-US" err="1"/>
              <a:t>tắc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41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CF61-9DD5-E07E-8071-A0D15D4D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tễ</a:t>
            </a:r>
            <a:r>
              <a:rPr lang="en-US"/>
              <a:t> </a:t>
            </a:r>
            <a:r>
              <a:rPr lang="en-US" err="1"/>
              <a:t>học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8FF9-C198-BBDF-49CE-6C424F76E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Thập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cửu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  <a:p>
            <a:r>
              <a:rPr lang="en-US"/>
              <a:t>Nam </a:t>
            </a:r>
            <a:r>
              <a:rPr lang="en-US" err="1"/>
              <a:t>nữ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nhau</a:t>
            </a:r>
            <a:endParaRPr lang="en-US"/>
          </a:p>
          <a:p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ghi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:</a:t>
            </a:r>
          </a:p>
          <a:p>
            <a:pPr marL="560070" indent="-514350">
              <a:buFont typeface="+mj-lt"/>
              <a:buAutoNum type="romanUcPeriod"/>
            </a:pPr>
            <a:r>
              <a:rPr lang="en-US" err="1"/>
              <a:t>Goligher</a:t>
            </a:r>
            <a:r>
              <a:rPr lang="en-US"/>
              <a:t>: 50% </a:t>
            </a:r>
            <a:r>
              <a:rPr lang="en-US" err="1"/>
              <a:t>người</a:t>
            </a:r>
            <a:r>
              <a:rPr lang="en-US"/>
              <a:t> &gt;50 </a:t>
            </a:r>
            <a:r>
              <a:rPr lang="en-US" err="1"/>
              <a:t>tuổi</a:t>
            </a:r>
            <a:r>
              <a:rPr lang="en-US"/>
              <a:t> </a:t>
            </a:r>
            <a:r>
              <a:rPr lang="en-US" err="1"/>
              <a:t>mắc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  <a:p>
            <a:pPr marL="560070" indent="-514350">
              <a:buFont typeface="+mj-lt"/>
              <a:buAutoNum type="romanUcPeriod"/>
            </a:pPr>
            <a:r>
              <a:rPr lang="en-US" err="1"/>
              <a:t>Trần</a:t>
            </a:r>
            <a:r>
              <a:rPr lang="en-US"/>
              <a:t> </a:t>
            </a:r>
            <a:r>
              <a:rPr lang="en-US" err="1"/>
              <a:t>Khương</a:t>
            </a:r>
            <a:r>
              <a:rPr lang="en-US"/>
              <a:t> </a:t>
            </a:r>
            <a:r>
              <a:rPr lang="en-US" err="1"/>
              <a:t>Kiều</a:t>
            </a:r>
            <a:r>
              <a:rPr lang="en-US"/>
              <a:t>: </a:t>
            </a:r>
            <a:r>
              <a:rPr lang="en-US" err="1"/>
              <a:t>tỷ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err="1"/>
              <a:t>mắc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ở </a:t>
            </a:r>
            <a:r>
              <a:rPr lang="en-US" err="1"/>
              <a:t>Hà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, Nam </a:t>
            </a:r>
            <a:r>
              <a:rPr lang="en-US" err="1"/>
              <a:t>Định</a:t>
            </a:r>
            <a:r>
              <a:rPr lang="en-US"/>
              <a:t>, TP.HCM </a:t>
            </a:r>
            <a:r>
              <a:rPr lang="en-US" err="1"/>
              <a:t>là</a:t>
            </a:r>
            <a:r>
              <a:rPr lang="en-US"/>
              <a:t> 76,97±0,03%</a:t>
            </a:r>
          </a:p>
          <a:p>
            <a:pPr marL="560070" indent="-514350">
              <a:buFont typeface="+mj-lt"/>
              <a:buAutoNum type="romanUcPeriod"/>
            </a:pPr>
            <a:r>
              <a:rPr lang="en-US" err="1"/>
              <a:t>Trần</a:t>
            </a:r>
            <a:r>
              <a:rPr lang="en-US"/>
              <a:t> </a:t>
            </a:r>
            <a:r>
              <a:rPr lang="en-US" err="1"/>
              <a:t>Mạnh</a:t>
            </a:r>
            <a:r>
              <a:rPr lang="en-US"/>
              <a:t> </a:t>
            </a:r>
            <a:r>
              <a:rPr lang="en-US" err="1"/>
              <a:t>Nhâm</a:t>
            </a:r>
            <a:r>
              <a:rPr lang="en-US"/>
              <a:t>: </a:t>
            </a:r>
            <a:r>
              <a:rPr lang="en-US" err="1"/>
              <a:t>tỷ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err="1"/>
              <a:t>mắc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ở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tỉnh</a:t>
            </a:r>
            <a:r>
              <a:rPr lang="en-US"/>
              <a:t> </a:t>
            </a:r>
            <a:r>
              <a:rPr lang="en-US" err="1"/>
              <a:t>phía</a:t>
            </a:r>
            <a:r>
              <a:rPr lang="en-US"/>
              <a:t> </a:t>
            </a:r>
            <a:r>
              <a:rPr lang="en-US" err="1"/>
              <a:t>Bắc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55%</a:t>
            </a:r>
          </a:p>
          <a:p>
            <a:pPr marL="45720" indent="0">
              <a:buNone/>
            </a:pPr>
            <a:r>
              <a:rPr lang="en-US" err="1"/>
              <a:t>Tuy</a:t>
            </a:r>
            <a:r>
              <a:rPr lang="en-US"/>
              <a:t> </a:t>
            </a:r>
            <a:r>
              <a:rPr lang="en-US" err="1"/>
              <a:t>nhiên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con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khảo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086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E56C-B937-136B-7E07-EA1C934D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khám</a:t>
            </a:r>
            <a:r>
              <a:rPr lang="en-US"/>
              <a:t> 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52D05-01B8-4AD3-C119-6D6550598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Tư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nghiêng</a:t>
            </a:r>
            <a:r>
              <a:rPr lang="en-US"/>
              <a:t> </a:t>
            </a:r>
            <a:r>
              <a:rPr lang="en-US" err="1"/>
              <a:t>trái</a:t>
            </a:r>
            <a:endParaRPr lang="en-US"/>
          </a:p>
          <a:p>
            <a:r>
              <a:rPr lang="en-US" err="1"/>
              <a:t>Tư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khoa</a:t>
            </a:r>
          </a:p>
          <a:p>
            <a:r>
              <a:rPr lang="en-US" err="1"/>
              <a:t>Tư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gối</a:t>
            </a:r>
            <a:r>
              <a:rPr lang="en-US"/>
              <a:t> </a:t>
            </a:r>
            <a:r>
              <a:rPr lang="en-US" err="1"/>
              <a:t>khuỷu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3DD6A-EFCA-22B2-5EE9-1DB10045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FDC9C-C189-F619-A200-88C0AD08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405654"/>
            <a:ext cx="5186518" cy="61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6986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3E3E-5985-AA01-C562-A96CF327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ngoài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56EF-56D5-DD1D-7F61-9DF341DFF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Có</a:t>
            </a:r>
            <a:r>
              <a:rPr lang="en-US"/>
              <a:t> da </a:t>
            </a:r>
            <a:r>
              <a:rPr lang="en-US" err="1"/>
              <a:t>thừa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gợi</a:t>
            </a:r>
            <a:r>
              <a:rPr lang="en-US">
                <a:sym typeface="Wingdings" panose="05000000000000000000" pitchFamily="2" charset="2"/>
              </a:rPr>
              <a:t> ý </a:t>
            </a:r>
            <a:r>
              <a:rPr lang="en-US" err="1">
                <a:sym typeface="Wingdings" panose="05000000000000000000" pitchFamily="2" charset="2"/>
              </a:rPr>
              <a:t>tiền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căn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(</a:t>
            </a:r>
            <a:r>
              <a:rPr lang="en-US" err="1">
                <a:sym typeface="Wingdings" panose="05000000000000000000" pitchFamily="2" charset="2"/>
              </a:rPr>
              <a:t>dù</a:t>
            </a:r>
            <a:r>
              <a:rPr lang="en-US">
                <a:sym typeface="Wingdings" panose="05000000000000000000" pitchFamily="2" charset="2"/>
              </a:rPr>
              <a:t> da </a:t>
            </a:r>
            <a:r>
              <a:rPr lang="en-US" err="1">
                <a:sym typeface="Wingdings" panose="05000000000000000000" pitchFamily="2" charset="2"/>
              </a:rPr>
              <a:t>thừa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có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thể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gợi</a:t>
            </a:r>
            <a:r>
              <a:rPr lang="en-US">
                <a:sym typeface="Wingdings" panose="05000000000000000000" pitchFamily="2" charset="2"/>
              </a:rPr>
              <a:t> ý </a:t>
            </a:r>
            <a:r>
              <a:rPr lang="en-US" err="1">
                <a:sym typeface="Wingdings" panose="05000000000000000000" pitchFamily="2" charset="2"/>
              </a:rPr>
              <a:t>nứt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đặc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biệt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nếu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xuất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hiện</a:t>
            </a:r>
            <a:r>
              <a:rPr lang="en-US">
                <a:sym typeface="Wingdings" panose="05000000000000000000" pitchFamily="2" charset="2"/>
              </a:rPr>
              <a:t> ở </a:t>
            </a:r>
            <a:r>
              <a:rPr lang="en-US" err="1">
                <a:sym typeface="Wingdings" panose="05000000000000000000" pitchFamily="2" charset="2"/>
              </a:rPr>
              <a:t>vị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trí</a:t>
            </a:r>
            <a:r>
              <a:rPr lang="en-US">
                <a:sym typeface="Wingdings" panose="05000000000000000000" pitchFamily="2" charset="2"/>
              </a:rPr>
              <a:t> 6h – 12h)</a:t>
            </a:r>
          </a:p>
          <a:p>
            <a:r>
              <a:rPr lang="en-US" err="1">
                <a:sym typeface="Wingdings" panose="05000000000000000000" pitchFamily="2" charset="2"/>
              </a:rPr>
              <a:t>Có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thể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thấy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được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ngoại</a:t>
            </a:r>
            <a:r>
              <a:rPr lang="en-US">
                <a:sym typeface="Wingdings" panose="05000000000000000000" pitchFamily="2" charset="2"/>
              </a:rPr>
              <a:t> hay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nội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sa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 err="1">
                <a:sym typeface="Wingdings" panose="05000000000000000000" pitchFamily="2" charset="2"/>
              </a:rPr>
              <a:t>Búi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ngoại</a:t>
            </a:r>
            <a:r>
              <a:rPr lang="en-US">
                <a:sym typeface="Wingdings" panose="05000000000000000000" pitchFamily="2" charset="2"/>
              </a:rPr>
              <a:t>: </a:t>
            </a:r>
            <a:r>
              <a:rPr lang="en-US" err="1">
                <a:sym typeface="Wingdings" panose="05000000000000000000" pitchFamily="2" charset="2"/>
              </a:rPr>
              <a:t>sờ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mềm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ấn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xẹp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khi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tắc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mạch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sờ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được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những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cục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cứng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nhỏ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như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hạt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tấm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ấn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rất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đau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 err="1">
                <a:sym typeface="Wingdings" panose="05000000000000000000" pitchFamily="2" charset="2"/>
              </a:rPr>
              <a:t>Tìm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xem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có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dấu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hiệu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gợi</a:t>
            </a:r>
            <a:r>
              <a:rPr lang="en-US">
                <a:sym typeface="Wingdings" panose="05000000000000000000" pitchFamily="2" charset="2"/>
              </a:rPr>
              <a:t> ý </a:t>
            </a:r>
            <a:r>
              <a:rPr lang="en-US" err="1">
                <a:sym typeface="Wingdings" panose="05000000000000000000" pitchFamily="2" charset="2"/>
              </a:rPr>
              <a:t>chẩn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đoán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phân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biệt</a:t>
            </a:r>
            <a:endParaRPr lang="en-U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606649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226-997F-0378-2D09-EC8F5B20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Thăm</a:t>
            </a:r>
            <a:r>
              <a:rPr lang="en-US"/>
              <a:t>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5B22-8A86-3E2D-AE7F-3BF4E795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sờ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khối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,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co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vòng</a:t>
            </a:r>
            <a:endParaRPr lang="en-US"/>
          </a:p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sờ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trừ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khối</a:t>
            </a:r>
            <a:endParaRPr lang="en-US"/>
          </a:p>
          <a:p>
            <a:r>
              <a:rPr lang="en-US" err="1"/>
              <a:t>Thầy</a:t>
            </a:r>
            <a:r>
              <a:rPr lang="en-US"/>
              <a:t>  </a:t>
            </a:r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nghiệm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sờ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chỗ</a:t>
            </a:r>
            <a:r>
              <a:rPr lang="en-US"/>
              <a:t> </a:t>
            </a:r>
            <a:r>
              <a:rPr lang="en-US" err="1"/>
              <a:t>niêm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phồng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,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ấn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đi</a:t>
            </a:r>
            <a:endParaRPr lang="en-US"/>
          </a:p>
          <a:p>
            <a:r>
              <a:rPr lang="en-US" err="1"/>
              <a:t>Khối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khối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sờ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cực</a:t>
            </a:r>
            <a:r>
              <a:rPr lang="en-US"/>
              <a:t>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sờ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cục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khối</a:t>
            </a:r>
            <a:endParaRPr lang="en-US"/>
          </a:p>
          <a:p>
            <a:r>
              <a:rPr lang="en-US"/>
              <a:t>Khi </a:t>
            </a:r>
            <a:r>
              <a:rPr lang="en-US" err="1"/>
              <a:t>rút</a:t>
            </a:r>
            <a:r>
              <a:rPr lang="en-US"/>
              <a:t> </a:t>
            </a:r>
            <a:r>
              <a:rPr lang="en-US" err="1"/>
              <a:t>găng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ý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, </a:t>
            </a:r>
            <a:r>
              <a:rPr lang="en-US" err="1"/>
              <a:t>mủ</a:t>
            </a:r>
            <a:r>
              <a:rPr lang="en-US"/>
              <a:t>,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nhầy</a:t>
            </a:r>
            <a:endParaRPr lang="en-US"/>
          </a:p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ở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4-5h, 7-8h, 10-11h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6605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899D-F6FF-27DD-2B83-27E3D429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Soi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A80C9-A061-03D4-EED3-88960801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64" y="1965960"/>
            <a:ext cx="5376863" cy="4304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6AF7F-0A71-4FF4-26BD-D20CFC35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27" y="852538"/>
            <a:ext cx="3864692" cy="51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1305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B5B580-A39A-6D0A-1041-DC322A557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3347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4B6C-71A5-D417-BB74-709E8A5B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soi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988B-125E-8758-EECC-5E2DA7402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rõ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chỗ</a:t>
            </a:r>
            <a:r>
              <a:rPr lang="en-US"/>
              <a:t> </a:t>
            </a:r>
            <a:r>
              <a:rPr lang="en-US" err="1"/>
              <a:t>niêm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phồng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, </a:t>
            </a:r>
            <a:r>
              <a:rPr lang="en-US" err="1"/>
              <a:t>thẫm</a:t>
            </a:r>
            <a:r>
              <a:rPr lang="en-US"/>
              <a:t> </a:t>
            </a:r>
            <a:r>
              <a:rPr lang="en-US" err="1"/>
              <a:t>màu</a:t>
            </a:r>
            <a:r>
              <a:rPr lang="en-US"/>
              <a:t> </a:t>
            </a:r>
            <a:r>
              <a:rPr lang="en-US" err="1"/>
              <a:t>hơn</a:t>
            </a:r>
            <a:endParaRPr lang="en-US"/>
          </a:p>
          <a:p>
            <a:r>
              <a:rPr lang="en-US" err="1"/>
              <a:t>Giúp</a:t>
            </a:r>
            <a:r>
              <a:rPr lang="en-US"/>
              <a:t> </a:t>
            </a:r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1, </a:t>
            </a:r>
            <a:r>
              <a:rPr lang="en-US" err="1"/>
              <a:t>độ</a:t>
            </a:r>
            <a:r>
              <a:rPr lang="en-US"/>
              <a:t> 2, </a:t>
            </a:r>
            <a:r>
              <a:rPr lang="en-US" err="1"/>
              <a:t>nứt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poyp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, </a:t>
            </a:r>
            <a:r>
              <a:rPr lang="en-US" err="1"/>
              <a:t>ung</a:t>
            </a:r>
            <a:r>
              <a:rPr lang="en-US"/>
              <a:t> 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endParaRPr lang="en-US"/>
          </a:p>
        </p:txBody>
      </p:sp>
      <p:pic>
        <p:nvPicPr>
          <p:cNvPr id="2050" name="Picture 2" descr="Nội soi trực tràng: Quy trình, chi phí và lưu ý sau nội soi">
            <a:extLst>
              <a:ext uri="{FF2B5EF4-FFF2-40B4-BE49-F238E27FC236}">
                <a16:creationId xmlns:a16="http://schemas.microsoft.com/office/drawing/2014/main" id="{446E2AEF-F7F9-3A99-9631-5E36A2AA26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7399"/>
            <a:ext cx="5509312" cy="367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18842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E656-8545-02D3-B4F0-2725232F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Quay video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cầu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D3C7D5-20FF-3C7D-B3C8-47A2661A1B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Ghi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phân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độ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chính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nội</a:t>
            </a:r>
            <a:endParaRPr lang="en-US"/>
          </a:p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CDE2A4-03BF-1E2C-6406-DA82CC361A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7051" y="2057399"/>
            <a:ext cx="4341949" cy="35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6197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688D54-6231-3048-8A4A-A344FE7C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soi </a:t>
            </a:r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tràng</a:t>
            </a:r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A13DE08-6C9B-BE2A-80EA-0F4E3D15B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665592"/>
              </p:ext>
            </p:extLst>
          </p:nvPr>
        </p:nvGraphicFramePr>
        <p:xfrm>
          <a:off x="1143000" y="2057400"/>
          <a:ext cx="9875520" cy="381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5520">
                  <a:extLst>
                    <a:ext uri="{9D8B030D-6E8A-4147-A177-3AD203B41FA5}">
                      <a16:colId xmlns:a16="http://schemas.microsoft.com/office/drawing/2014/main" val="2597556342"/>
                    </a:ext>
                  </a:extLst>
                </a:gridCol>
              </a:tblGrid>
              <a:tr h="511598"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Chỉ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định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nội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soi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đại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tràng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729856"/>
                  </a:ext>
                </a:extLst>
              </a:tr>
              <a:tr h="511598"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Tuổi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≥ 50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nếu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chưa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được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nội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soi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đại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tràng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lần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nào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trong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vòng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10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năm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885995"/>
                  </a:ext>
                </a:extLst>
              </a:tr>
              <a:tr h="883033"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Tuổi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≥ 40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hoặc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trẻ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hơn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10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năm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tại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thời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điểm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chẩn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đoán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nếu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có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tiền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sử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một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người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thân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nhân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thế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hệ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1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được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chẩn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đoán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ung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thư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đại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trực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tràng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hoặc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u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tuyến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giai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đoạn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tiến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triển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mà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ở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tuổi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&lt;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354033"/>
                  </a:ext>
                </a:extLst>
              </a:tr>
              <a:tr h="883033"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Tuổi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≥ 40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hoặc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trẻ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hơn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10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năm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tại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thời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điểm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chẩn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đoán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nếu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có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tiền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sử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có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hai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người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thân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nhân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thế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hệ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1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được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chẩn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đoán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ung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thư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đại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trực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tràng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hoặc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u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tuyến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ở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giai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đoạn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tiến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triển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034165"/>
                  </a:ext>
                </a:extLst>
              </a:tr>
              <a:tr h="511598"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Xét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nghiệm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máu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ẩn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trong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phân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bằng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sinh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hóa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miễn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dịch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dương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tính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62372"/>
                  </a:ext>
                </a:extLst>
              </a:tr>
              <a:tr h="511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>
                          <a:latin typeface="Candara" panose="020E0502030303020204" pitchFamily="34" charset="0"/>
                        </a:rPr>
                        <a:t>Xét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nghiệm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máu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ẩn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trong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phân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bằng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sinh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hóa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miễn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dịch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DNA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dương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tính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99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70713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1D6441-278A-548A-B452-AB7D6DFC7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biệt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7292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9CBD3A-57AC-A4D2-D848-A16CCF1B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endParaRPr 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3F093FE-C14E-FC7B-DF80-703FEDBEF94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32865846"/>
              </p:ext>
            </p:extLst>
          </p:nvPr>
        </p:nvGraphicFramePr>
        <p:xfrm>
          <a:off x="501444" y="1945555"/>
          <a:ext cx="5766168" cy="430284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25134">
                  <a:extLst>
                    <a:ext uri="{9D8B030D-6E8A-4147-A177-3AD203B41FA5}">
                      <a16:colId xmlns:a16="http://schemas.microsoft.com/office/drawing/2014/main" val="1040933628"/>
                    </a:ext>
                  </a:extLst>
                </a:gridCol>
                <a:gridCol w="4541034">
                  <a:extLst>
                    <a:ext uri="{9D8B030D-6E8A-4147-A177-3AD203B41FA5}">
                      <a16:colId xmlns:a16="http://schemas.microsoft.com/office/drawing/2014/main" val="3216448585"/>
                    </a:ext>
                  </a:extLst>
                </a:gridCol>
              </a:tblGrid>
              <a:tr h="2367118">
                <a:tc>
                  <a:txBody>
                    <a:bodyPr/>
                    <a:lstStyle/>
                    <a:p>
                      <a:r>
                        <a:rPr lang="en-US" b="0" err="1"/>
                        <a:t>Bệnh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sử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err="1"/>
                        <a:t>Nữ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lớn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tuổi</a:t>
                      </a:r>
                      <a:r>
                        <a:rPr lang="en-US" b="0"/>
                        <a:t>, </a:t>
                      </a:r>
                      <a:r>
                        <a:rPr lang="en-US" b="0" err="1"/>
                        <a:t>sinh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đẻ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nhiều</a:t>
                      </a:r>
                      <a:r>
                        <a:rPr lang="en-US" b="0"/>
                        <a:t>, </a:t>
                      </a:r>
                      <a:r>
                        <a:rPr lang="en-US" b="0" err="1"/>
                        <a:t>gầy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ốm</a:t>
                      </a:r>
                      <a:endParaRPr lang="en-US" b="0"/>
                    </a:p>
                    <a:p>
                      <a:r>
                        <a:rPr lang="en-US" b="1" err="1"/>
                        <a:t>Khối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sa</a:t>
                      </a:r>
                      <a:r>
                        <a:rPr lang="en-US" b="1"/>
                        <a:t> </a:t>
                      </a:r>
                      <a:r>
                        <a:rPr lang="en-US" b="0" err="1"/>
                        <a:t>là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triệu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chứng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chính</a:t>
                      </a:r>
                      <a:r>
                        <a:rPr lang="en-US" b="0"/>
                        <a:t>, ban </a:t>
                      </a:r>
                      <a:r>
                        <a:rPr lang="en-US" b="0" err="1"/>
                        <a:t>đầu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xuất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hiện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khi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đại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tiện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và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biến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mất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khi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đứng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dậy</a:t>
                      </a:r>
                      <a:r>
                        <a:rPr lang="en-US" b="0"/>
                        <a:t>, </a:t>
                      </a:r>
                      <a:r>
                        <a:rPr lang="en-US" b="0" err="1"/>
                        <a:t>về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sau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thì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xuất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hiện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thường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trực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hơn</a:t>
                      </a:r>
                      <a:endParaRPr lang="en-US" b="0"/>
                    </a:p>
                    <a:p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Tiêu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máu</a:t>
                      </a:r>
                      <a:r>
                        <a:rPr 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err="1"/>
                        <a:t>mỗi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khi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đại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tiện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dính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vào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phân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hoặc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giấy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chùi</a:t>
                      </a:r>
                      <a:endParaRPr lang="en-US" b="0"/>
                    </a:p>
                    <a:p>
                      <a:r>
                        <a:rPr lang="en-US" b="0" err="1"/>
                        <a:t>Táo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bón</a:t>
                      </a:r>
                      <a:endParaRPr lang="en-US" b="0"/>
                    </a:p>
                    <a:p>
                      <a:r>
                        <a:rPr lang="en-US" b="0" err="1"/>
                        <a:t>Són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phân</a:t>
                      </a:r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14278"/>
                  </a:ext>
                </a:extLst>
              </a:tr>
              <a:tr h="1935727">
                <a:tc>
                  <a:txBody>
                    <a:bodyPr/>
                    <a:lstStyle/>
                    <a:p>
                      <a:r>
                        <a:rPr lang="en-US" b="0" err="1"/>
                        <a:t>Khám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Khối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sa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hậu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môn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màu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hồng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niêm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mạc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hình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đồng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tâm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bóng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loáng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đôi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khi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có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loét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niêm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mạc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không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có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ngấn</a:t>
                      </a:r>
                      <a:r>
                        <a:rPr lang="en-US"/>
                        <a:t> chia </a:t>
                      </a:r>
                      <a:r>
                        <a:rPr lang="en-US" err="1"/>
                        <a:t>thành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búi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454026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762764-EEE9-2A3B-7FF4-C31AD04C4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7493EE-297B-B878-4399-8059CD948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58" y="2057400"/>
            <a:ext cx="5003698" cy="37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905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E9CED-B30E-A480-87BA-C96B14BBF1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học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68617F-BC64-08F9-A0B5-AF24D1C3F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9790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9CBD3A-57AC-A4D2-D848-A16CCF1B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Nhú</a:t>
            </a:r>
            <a:r>
              <a:rPr lang="en-US"/>
              <a:t> gai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sản</a:t>
            </a:r>
            <a:endParaRPr 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3F093FE-C14E-FC7B-DF80-703FEDBEF94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79780531"/>
              </p:ext>
            </p:extLst>
          </p:nvPr>
        </p:nvGraphicFramePr>
        <p:xfrm>
          <a:off x="1142999" y="2057398"/>
          <a:ext cx="4754880" cy="38714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64227">
                  <a:extLst>
                    <a:ext uri="{9D8B030D-6E8A-4147-A177-3AD203B41FA5}">
                      <a16:colId xmlns:a16="http://schemas.microsoft.com/office/drawing/2014/main" val="1040933628"/>
                    </a:ext>
                  </a:extLst>
                </a:gridCol>
                <a:gridCol w="3390653">
                  <a:extLst>
                    <a:ext uri="{9D8B030D-6E8A-4147-A177-3AD203B41FA5}">
                      <a16:colId xmlns:a16="http://schemas.microsoft.com/office/drawing/2014/main" val="3216448585"/>
                    </a:ext>
                  </a:extLst>
                </a:gridCol>
              </a:tblGrid>
              <a:tr h="1935727">
                <a:tc>
                  <a:txBody>
                    <a:bodyPr/>
                    <a:lstStyle/>
                    <a:p>
                      <a:r>
                        <a:rPr lang="en-US" b="0" err="1"/>
                        <a:t>Bệnh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sử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Ngứa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hậu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môn</a:t>
                      </a:r>
                      <a:endParaRPr lang="en-US" b="1"/>
                    </a:p>
                    <a:p>
                      <a:r>
                        <a:rPr lang="en-US" b="0" err="1"/>
                        <a:t>Đôi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khi</a:t>
                      </a:r>
                      <a:r>
                        <a:rPr lang="en-US" b="0"/>
                        <a:t> </a:t>
                      </a:r>
                      <a:r>
                        <a:rPr lang="en-US" b="1" err="1"/>
                        <a:t>cộm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vướng</a:t>
                      </a:r>
                      <a:endParaRPr lang="en-US" b="1"/>
                    </a:p>
                    <a:p>
                      <a:r>
                        <a:rPr lang="en-US" b="1" err="1"/>
                        <a:t>Không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tiêu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máu</a:t>
                      </a:r>
                      <a:endParaRPr lang="en-US" b="1"/>
                    </a:p>
                    <a:p>
                      <a:r>
                        <a:rPr lang="en-US" b="1" err="1"/>
                        <a:t>Không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đau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14278"/>
                  </a:ext>
                </a:extLst>
              </a:tr>
              <a:tr h="1935727">
                <a:tc>
                  <a:txBody>
                    <a:bodyPr/>
                    <a:lstStyle/>
                    <a:p>
                      <a:r>
                        <a:rPr lang="en-US" b="0" err="1"/>
                        <a:t>Khám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Nhìn</a:t>
                      </a:r>
                      <a:r>
                        <a:rPr lang="en-US"/>
                        <a:t>: </a:t>
                      </a:r>
                      <a:r>
                        <a:rPr lang="en-US" err="1"/>
                        <a:t>hậu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môn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có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các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nhú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màu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hồng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nhạt</a:t>
                      </a:r>
                      <a:endParaRPr lang="en-US"/>
                    </a:p>
                    <a:p>
                      <a:r>
                        <a:rPr lang="en-US" err="1"/>
                        <a:t>Sờ</a:t>
                      </a:r>
                      <a:r>
                        <a:rPr lang="en-US"/>
                        <a:t>: </a:t>
                      </a:r>
                      <a:r>
                        <a:rPr lang="en-US" err="1"/>
                        <a:t>cộm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chắc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hơn</a:t>
                      </a:r>
                      <a:r>
                        <a:rPr lang="en-US"/>
                        <a:t> so </a:t>
                      </a:r>
                      <a:r>
                        <a:rPr lang="en-US" err="1"/>
                        <a:t>với</a:t>
                      </a:r>
                      <a:r>
                        <a:rPr lang="en-US"/>
                        <a:t> polyp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454026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762764-EEE9-2A3B-7FF4-C31AD04C4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ED255-7A80-D992-E396-C1017E886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09"/>
          <a:stretch/>
        </p:blipFill>
        <p:spPr>
          <a:xfrm>
            <a:off x="6080760" y="2057398"/>
            <a:ext cx="5356123" cy="29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1945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9CBD3A-57AC-A4D2-D848-A16CCF1B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Nứt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3F093FE-C14E-FC7B-DF80-703FEDBEF94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02456430"/>
              </p:ext>
            </p:extLst>
          </p:nvPr>
        </p:nvGraphicFramePr>
        <p:xfrm>
          <a:off x="1142999" y="2057398"/>
          <a:ext cx="4754880" cy="412365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39762">
                  <a:extLst>
                    <a:ext uri="{9D8B030D-6E8A-4147-A177-3AD203B41FA5}">
                      <a16:colId xmlns:a16="http://schemas.microsoft.com/office/drawing/2014/main" val="1040933628"/>
                    </a:ext>
                  </a:extLst>
                </a:gridCol>
                <a:gridCol w="3715118">
                  <a:extLst>
                    <a:ext uri="{9D8B030D-6E8A-4147-A177-3AD203B41FA5}">
                      <a16:colId xmlns:a16="http://schemas.microsoft.com/office/drawing/2014/main" val="3216448585"/>
                    </a:ext>
                  </a:extLst>
                </a:gridCol>
              </a:tblGrid>
              <a:tr h="2187926">
                <a:tc>
                  <a:txBody>
                    <a:bodyPr/>
                    <a:lstStyle/>
                    <a:p>
                      <a:r>
                        <a:rPr lang="en-US" b="0" err="1"/>
                        <a:t>Bệnh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sử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Đau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hậu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môn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khi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đại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tiện</a:t>
                      </a:r>
                      <a:r>
                        <a:rPr lang="en-US" b="0"/>
                        <a:t>, </a:t>
                      </a:r>
                      <a:r>
                        <a:rPr lang="en-US" b="0" err="1"/>
                        <a:t>mức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độ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dữ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dội</a:t>
                      </a:r>
                      <a:r>
                        <a:rPr lang="en-US" b="0"/>
                        <a:t>. </a:t>
                      </a:r>
                      <a:r>
                        <a:rPr lang="en-US" b="0" err="1"/>
                        <a:t>Giai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đoạn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cấp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điển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hình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có</a:t>
                      </a:r>
                      <a:r>
                        <a:rPr lang="en-US" b="0"/>
                        <a:t> 3 </a:t>
                      </a:r>
                      <a:r>
                        <a:rPr lang="en-US" b="0" err="1"/>
                        <a:t>giai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đoạn</a:t>
                      </a:r>
                      <a:r>
                        <a:rPr lang="en-US" b="0"/>
                        <a:t>: </a:t>
                      </a:r>
                      <a:r>
                        <a:rPr lang="en-US" b="0" err="1"/>
                        <a:t>đau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khi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phân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đi</a:t>
                      </a:r>
                      <a:r>
                        <a:rPr lang="en-US" b="0"/>
                        <a:t> qua 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hết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đau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10-15p 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đau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trở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lại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kéo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dài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nhiều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giờ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thì</a:t>
                      </a:r>
                      <a:r>
                        <a:rPr lang="en-US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sym typeface="Wingdings" panose="05000000000000000000" pitchFamily="2" charset="2"/>
                        </a:rPr>
                        <a:t>hết</a:t>
                      </a:r>
                      <a:endParaRPr lang="en-US" b="0"/>
                    </a:p>
                    <a:p>
                      <a:r>
                        <a:rPr lang="en-US" b="1" err="1"/>
                        <a:t>Tiêu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máu</a:t>
                      </a:r>
                      <a:r>
                        <a:rPr lang="en-US" b="1"/>
                        <a:t> </a:t>
                      </a:r>
                      <a:r>
                        <a:rPr lang="en-US" b="0" err="1"/>
                        <a:t>phát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hiện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trên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giấy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vệ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sinh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hoặc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nhỏ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giọt</a:t>
                      </a:r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14278"/>
                  </a:ext>
                </a:extLst>
              </a:tr>
              <a:tr h="1935727">
                <a:tc>
                  <a:txBody>
                    <a:bodyPr/>
                    <a:lstStyle/>
                    <a:p>
                      <a:r>
                        <a:rPr lang="en-US" b="0" err="1"/>
                        <a:t>Khám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Khám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hậu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môn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thấy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vết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loét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hình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vợt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bờ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rõ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đáy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màu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đỏ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giai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đoạn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cấp</a:t>
                      </a:r>
                      <a:r>
                        <a:rPr lang="en-US"/>
                        <a:t>) hay </a:t>
                      </a:r>
                      <a:r>
                        <a:rPr lang="en-US" err="1"/>
                        <a:t>đáy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sâu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đến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các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thớ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cơ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thắt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trong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giai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đoạn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mạn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454026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762764-EEE9-2A3B-7FF4-C31AD04C4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B5EB9-FF0E-B1E5-0131-4D446D7D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40" y="2057398"/>
            <a:ext cx="4468761" cy="335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4659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9CBD3A-57AC-A4D2-D848-A16CCF1B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Polyp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endParaRPr 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3F093FE-C14E-FC7B-DF80-703FEDBEF94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9776937"/>
              </p:ext>
            </p:extLst>
          </p:nvPr>
        </p:nvGraphicFramePr>
        <p:xfrm>
          <a:off x="1142999" y="2057398"/>
          <a:ext cx="4754880" cy="38714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69259">
                  <a:extLst>
                    <a:ext uri="{9D8B030D-6E8A-4147-A177-3AD203B41FA5}">
                      <a16:colId xmlns:a16="http://schemas.microsoft.com/office/drawing/2014/main" val="1040933628"/>
                    </a:ext>
                  </a:extLst>
                </a:gridCol>
                <a:gridCol w="3685621">
                  <a:extLst>
                    <a:ext uri="{9D8B030D-6E8A-4147-A177-3AD203B41FA5}">
                      <a16:colId xmlns:a16="http://schemas.microsoft.com/office/drawing/2014/main" val="3216448585"/>
                    </a:ext>
                  </a:extLst>
                </a:gridCol>
              </a:tblGrid>
              <a:tr h="1935727">
                <a:tc>
                  <a:txBody>
                    <a:bodyPr/>
                    <a:lstStyle/>
                    <a:p>
                      <a:r>
                        <a:rPr lang="en-US" b="0" err="1"/>
                        <a:t>Bệnh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sử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Tiêu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máu</a:t>
                      </a:r>
                      <a:r>
                        <a:rPr lang="en-US" b="1"/>
                        <a:t> </a:t>
                      </a:r>
                      <a:r>
                        <a:rPr lang="en-US" b="0" err="1"/>
                        <a:t>đỏ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tươi</a:t>
                      </a:r>
                      <a:endParaRPr lang="en-US" b="0"/>
                    </a:p>
                    <a:p>
                      <a:r>
                        <a:rPr lang="en-US" b="0" err="1"/>
                        <a:t>Đôi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khi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có</a:t>
                      </a:r>
                      <a:r>
                        <a:rPr lang="en-US" b="0"/>
                        <a:t> </a:t>
                      </a:r>
                      <a:r>
                        <a:rPr lang="en-US" b="1" err="1"/>
                        <a:t>khối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sa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hậu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môn</a:t>
                      </a:r>
                      <a:endParaRPr lang="en-US" b="1"/>
                    </a:p>
                    <a:p>
                      <a:r>
                        <a:rPr lang="en-US" b="1" err="1"/>
                        <a:t>Không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đau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14278"/>
                  </a:ext>
                </a:extLst>
              </a:tr>
              <a:tr h="1935727">
                <a:tc>
                  <a:txBody>
                    <a:bodyPr/>
                    <a:lstStyle/>
                    <a:p>
                      <a:r>
                        <a:rPr lang="en-US" b="0" err="1"/>
                        <a:t>Khám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Sờ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thấy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khối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mềm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ấn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không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xẹp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khi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thăm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trực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tràng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khối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lớn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có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thể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nhiều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thùy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dễ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chảy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máu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khi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chạm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454026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762764-EEE9-2A3B-7FF4-C31AD04C4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C14AD-623F-A32B-6C58-9539D7D0C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3" y="2057397"/>
            <a:ext cx="5011918" cy="36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975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9CBD3A-57AC-A4D2-D848-A16CCF1B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Ung 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endParaRPr 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3F093FE-C14E-FC7B-DF80-703FEDBEF94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65989827"/>
              </p:ext>
            </p:extLst>
          </p:nvPr>
        </p:nvGraphicFramePr>
        <p:xfrm>
          <a:off x="1002890" y="2057398"/>
          <a:ext cx="4894989" cy="422172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79303">
                  <a:extLst>
                    <a:ext uri="{9D8B030D-6E8A-4147-A177-3AD203B41FA5}">
                      <a16:colId xmlns:a16="http://schemas.microsoft.com/office/drawing/2014/main" val="1040933628"/>
                    </a:ext>
                  </a:extLst>
                </a:gridCol>
                <a:gridCol w="3915686">
                  <a:extLst>
                    <a:ext uri="{9D8B030D-6E8A-4147-A177-3AD203B41FA5}">
                      <a16:colId xmlns:a16="http://schemas.microsoft.com/office/drawing/2014/main" val="3216448585"/>
                    </a:ext>
                  </a:extLst>
                </a:gridCol>
              </a:tblGrid>
              <a:tr h="1935727">
                <a:tc>
                  <a:txBody>
                    <a:bodyPr/>
                    <a:lstStyle/>
                    <a:p>
                      <a:r>
                        <a:rPr lang="en-US" b="0" err="1"/>
                        <a:t>Bệnh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sử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Tiêu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máu</a:t>
                      </a:r>
                      <a:r>
                        <a:rPr lang="en-US" b="0"/>
                        <a:t>, </a:t>
                      </a:r>
                      <a:r>
                        <a:rPr lang="en-US" b="0" err="1"/>
                        <a:t>thường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là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máu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lẫn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nhày</a:t>
                      </a:r>
                      <a:endParaRPr lang="en-US" b="0"/>
                    </a:p>
                    <a:p>
                      <a:r>
                        <a:rPr lang="en-US" b="0" err="1"/>
                        <a:t>Đau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bụng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dưới</a:t>
                      </a:r>
                      <a:endParaRPr lang="en-US" b="0"/>
                    </a:p>
                    <a:p>
                      <a:r>
                        <a:rPr lang="en-US" b="0" err="1"/>
                        <a:t>Thay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đổi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thói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quen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tiêu</a:t>
                      </a:r>
                      <a:r>
                        <a:rPr lang="en-US" b="0"/>
                        <a:t>: </a:t>
                      </a:r>
                      <a:r>
                        <a:rPr lang="en-US" b="0" err="1"/>
                        <a:t>tiêu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nhiều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lần</a:t>
                      </a:r>
                      <a:r>
                        <a:rPr lang="en-US" b="0"/>
                        <a:t>, </a:t>
                      </a:r>
                      <a:r>
                        <a:rPr lang="en-US" b="0" err="1"/>
                        <a:t>mỗi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lần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tiêu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cảm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giác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không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hết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phân</a:t>
                      </a:r>
                      <a:r>
                        <a:rPr lang="en-US" b="0"/>
                        <a:t>, </a:t>
                      </a:r>
                      <a:r>
                        <a:rPr lang="en-US" b="0" err="1"/>
                        <a:t>phân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nhỏ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dẹt</a:t>
                      </a:r>
                      <a:r>
                        <a:rPr lang="en-US" b="0"/>
                        <a:t>,…</a:t>
                      </a:r>
                    </a:p>
                    <a:p>
                      <a:r>
                        <a:rPr lang="en-US" b="0" err="1"/>
                        <a:t>Các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dấu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hiệu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toàn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thân</a:t>
                      </a:r>
                      <a:r>
                        <a:rPr lang="en-US" b="0"/>
                        <a:t>: </a:t>
                      </a:r>
                      <a:r>
                        <a:rPr lang="en-US" b="0" err="1"/>
                        <a:t>Sụt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cân</a:t>
                      </a:r>
                      <a:r>
                        <a:rPr lang="en-US" b="0"/>
                        <a:t>, </a:t>
                      </a:r>
                      <a:r>
                        <a:rPr lang="en-US" b="0" err="1"/>
                        <a:t>thiếu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máu</a:t>
                      </a:r>
                      <a:endParaRPr lang="en-US" b="0"/>
                    </a:p>
                    <a:p>
                      <a:r>
                        <a:rPr lang="en-US" b="0" err="1"/>
                        <a:t>Tuổi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cao</a:t>
                      </a:r>
                      <a:r>
                        <a:rPr lang="en-US" b="0"/>
                        <a:t>, </a:t>
                      </a:r>
                      <a:r>
                        <a:rPr lang="en-US" b="0" err="1"/>
                        <a:t>tiền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sử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gia</a:t>
                      </a:r>
                      <a:r>
                        <a:rPr lang="en-US" b="0"/>
                        <a:t> </a:t>
                      </a:r>
                      <a:r>
                        <a:rPr lang="en-US" b="0" err="1"/>
                        <a:t>đình</a:t>
                      </a:r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14278"/>
                  </a:ext>
                </a:extLst>
              </a:tr>
              <a:tr h="1935727">
                <a:tc>
                  <a:txBody>
                    <a:bodyPr/>
                    <a:lstStyle/>
                    <a:p>
                      <a:r>
                        <a:rPr lang="en-US" b="0" err="1"/>
                        <a:t>Khám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Khối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cứng</a:t>
                      </a:r>
                      <a:r>
                        <a:rPr lang="en-US"/>
                        <a:t> ở </a:t>
                      </a:r>
                      <a:r>
                        <a:rPr lang="en-US" err="1"/>
                        <a:t>trực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tràng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hoặc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hậu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môn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454026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762764-EEE9-2A3B-7FF4-C31AD04C4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8F11D9-8160-4EAD-185E-016236E2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32" y="2057398"/>
            <a:ext cx="4978570" cy="37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6190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BE3D5-C876-CBA5-EB4D-644EBA511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369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874-630E-9E41-5FFA-887D8FAF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Nguyên </a:t>
            </a:r>
            <a:r>
              <a:rPr lang="en-US" err="1"/>
              <a:t>tắc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F981F-E50D-AD49-CBFE-1872F394F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triệu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, </a:t>
            </a:r>
            <a:r>
              <a:rPr lang="en-US" err="1"/>
              <a:t>trừ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chứng</a:t>
            </a:r>
            <a:endParaRPr lang="en-US"/>
          </a:p>
          <a:p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hưởng</a:t>
            </a:r>
            <a:r>
              <a:rPr lang="en-US"/>
              <a:t> </a:t>
            </a:r>
            <a:r>
              <a:rPr lang="en-US" err="1"/>
              <a:t>cuộc</a:t>
            </a:r>
            <a:r>
              <a:rPr lang="en-US"/>
              <a:t> </a:t>
            </a:r>
            <a:r>
              <a:rPr lang="en-US" err="1"/>
              <a:t>sống</a:t>
            </a:r>
            <a:r>
              <a:rPr lang="en-US"/>
              <a:t>, </a:t>
            </a:r>
            <a:r>
              <a:rPr lang="en-US" err="1"/>
              <a:t>tinh</a:t>
            </a:r>
            <a:r>
              <a:rPr lang="en-US"/>
              <a:t> </a:t>
            </a:r>
            <a:r>
              <a:rPr lang="en-US" err="1"/>
              <a:t>thần</a:t>
            </a:r>
            <a:r>
              <a:rPr lang="en-US"/>
              <a:t>,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chất</a:t>
            </a:r>
            <a:endParaRPr lang="en-US"/>
          </a:p>
          <a:p>
            <a:r>
              <a:rPr lang="en-US" err="1"/>
              <a:t>Trước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bỏ</a:t>
            </a:r>
            <a:r>
              <a:rPr lang="en-US"/>
              <a:t> </a:t>
            </a:r>
            <a:r>
              <a:rPr lang="en-US" err="1"/>
              <a:t>yếu</a:t>
            </a:r>
            <a:r>
              <a:rPr lang="en-US"/>
              <a:t> </a:t>
            </a:r>
            <a:r>
              <a:rPr lang="en-US" err="1"/>
              <a:t>tố</a:t>
            </a:r>
            <a:r>
              <a:rPr lang="en-US"/>
              <a:t> </a:t>
            </a:r>
            <a:r>
              <a:rPr lang="en-US" err="1"/>
              <a:t>thuận</a:t>
            </a:r>
            <a:r>
              <a:rPr lang="en-US"/>
              <a:t> </a:t>
            </a:r>
            <a:r>
              <a:rPr lang="en-US" err="1"/>
              <a:t>lợi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HMTT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ở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viện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chuyên</a:t>
            </a:r>
            <a:r>
              <a:rPr lang="en-US"/>
              <a:t> khoa </a:t>
            </a:r>
            <a:r>
              <a:rPr lang="en-US" err="1"/>
              <a:t>sâu</a:t>
            </a:r>
            <a:endParaRPr lang="en-US"/>
          </a:p>
          <a:p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lựa</a:t>
            </a:r>
            <a:r>
              <a:rPr lang="en-US"/>
              <a:t>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08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94C67-345A-3E0B-BEE2-59B5EDF1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41" y="0"/>
            <a:ext cx="9210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4902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482A-8B1F-4654-D290-91542224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khoa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CF382-53B4-990E-734A-DE3E54C6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Vệ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chỗ</a:t>
            </a:r>
            <a:r>
              <a:rPr lang="en-US"/>
              <a:t>: </a:t>
            </a:r>
            <a:r>
              <a:rPr lang="en-US" err="1"/>
              <a:t>ngâm</a:t>
            </a:r>
            <a:r>
              <a:rPr lang="en-US"/>
              <a:t> </a:t>
            </a:r>
            <a:r>
              <a:rPr lang="en-US" err="1"/>
              <a:t>nước</a:t>
            </a:r>
            <a:r>
              <a:rPr lang="en-US"/>
              <a:t> </a:t>
            </a:r>
            <a:r>
              <a:rPr lang="en-US" err="1"/>
              <a:t>ấm</a:t>
            </a:r>
            <a:r>
              <a:rPr lang="en-US"/>
              <a:t> 2-3 </a:t>
            </a:r>
            <a:r>
              <a:rPr lang="en-US" err="1"/>
              <a:t>lần</a:t>
            </a:r>
            <a:r>
              <a:rPr lang="en-US"/>
              <a:t>/</a:t>
            </a:r>
            <a:r>
              <a:rPr lang="en-US" err="1"/>
              <a:t>ngày</a:t>
            </a:r>
            <a:r>
              <a:rPr lang="en-US"/>
              <a:t>,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15 </a:t>
            </a:r>
            <a:r>
              <a:rPr lang="en-US" err="1"/>
              <a:t>phút</a:t>
            </a:r>
            <a:endParaRPr lang="en-US"/>
          </a:p>
          <a:p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thói</a:t>
            </a:r>
            <a:r>
              <a:rPr lang="en-US"/>
              <a:t> </a:t>
            </a:r>
            <a:r>
              <a:rPr lang="en-US" err="1"/>
              <a:t>quen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 </a:t>
            </a:r>
            <a:r>
              <a:rPr lang="en-US" err="1"/>
              <a:t>đặn</a:t>
            </a:r>
            <a:r>
              <a:rPr lang="en-US"/>
              <a:t> </a:t>
            </a:r>
            <a:r>
              <a:rPr lang="en-US" err="1"/>
              <a:t>hằng</a:t>
            </a:r>
            <a:r>
              <a:rPr lang="en-US"/>
              <a:t> </a:t>
            </a:r>
            <a:r>
              <a:rPr lang="en-US" err="1"/>
              <a:t>ngày</a:t>
            </a:r>
            <a:endParaRPr lang="en-US"/>
          </a:p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chỉnh</a:t>
            </a:r>
            <a:r>
              <a:rPr lang="en-US"/>
              <a:t> </a:t>
            </a:r>
            <a:r>
              <a:rPr lang="en-US" err="1"/>
              <a:t>thói</a:t>
            </a:r>
            <a:r>
              <a:rPr lang="en-US"/>
              <a:t> </a:t>
            </a:r>
            <a:r>
              <a:rPr lang="en-US" err="1"/>
              <a:t>quen</a:t>
            </a:r>
            <a:r>
              <a:rPr lang="en-US"/>
              <a:t> </a:t>
            </a:r>
            <a:r>
              <a:rPr lang="en-US" err="1"/>
              <a:t>ăn</a:t>
            </a:r>
            <a:r>
              <a:rPr lang="en-US"/>
              <a:t> </a:t>
            </a:r>
            <a:r>
              <a:rPr lang="en-US" err="1"/>
              <a:t>uống</a:t>
            </a:r>
            <a:r>
              <a:rPr lang="en-US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err="1"/>
              <a:t>Tránh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cà</a:t>
            </a:r>
            <a:r>
              <a:rPr lang="en-US"/>
              <a:t> </a:t>
            </a:r>
            <a:r>
              <a:rPr lang="en-US" err="1"/>
              <a:t>phê</a:t>
            </a:r>
            <a:r>
              <a:rPr lang="en-US"/>
              <a:t>, </a:t>
            </a:r>
            <a:r>
              <a:rPr lang="en-US" err="1"/>
              <a:t>rượu</a:t>
            </a:r>
            <a:r>
              <a:rPr lang="en-US"/>
              <a:t>, </a:t>
            </a:r>
            <a:r>
              <a:rPr lang="en-US" err="1"/>
              <a:t>trà</a:t>
            </a: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r>
              <a:rPr lang="en-US" err="1"/>
              <a:t>Tránh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ăn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gia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ớt</a:t>
            </a:r>
            <a:r>
              <a:rPr lang="en-US"/>
              <a:t>, </a:t>
            </a:r>
            <a:r>
              <a:rPr lang="en-US" err="1"/>
              <a:t>tiêu</a:t>
            </a: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r>
              <a:rPr lang="en-US" err="1"/>
              <a:t>Uống</a:t>
            </a:r>
            <a:r>
              <a:rPr lang="en-US"/>
              <a:t> </a:t>
            </a:r>
            <a:r>
              <a:rPr lang="en-US" err="1"/>
              <a:t>nước</a:t>
            </a:r>
            <a:r>
              <a:rPr lang="en-US"/>
              <a:t> </a:t>
            </a:r>
            <a:r>
              <a:rPr lang="en-US" err="1"/>
              <a:t>đầy</a:t>
            </a:r>
            <a:r>
              <a:rPr lang="en-US"/>
              <a:t> </a:t>
            </a:r>
            <a:r>
              <a:rPr lang="en-US" err="1"/>
              <a:t>đủ</a:t>
            </a: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r>
              <a:rPr lang="en-US" err="1"/>
              <a:t>Ăn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xơ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8777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3C29-304B-A620-B230-F59CD1F7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khoa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56DC-69DF-1D3F-C18C-A302FFF6E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lực</a:t>
            </a:r>
            <a:endParaRPr lang="en-US"/>
          </a:p>
          <a:p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uống</a:t>
            </a:r>
            <a:r>
              <a:rPr lang="en-US"/>
              <a:t>: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trợ</a:t>
            </a:r>
            <a:r>
              <a:rPr lang="en-US"/>
              <a:t> </a:t>
            </a:r>
            <a:r>
              <a:rPr lang="en-US" err="1"/>
              <a:t>tĩnh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,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flavonoid</a:t>
            </a:r>
          </a:p>
          <a:p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chỗ</a:t>
            </a:r>
            <a:r>
              <a:rPr lang="en-US"/>
              <a:t>: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mỡ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đạn</a:t>
            </a:r>
            <a:r>
              <a:rPr lang="en-US"/>
              <a:t> </a:t>
            </a:r>
            <a:r>
              <a:rPr lang="en-US" err="1"/>
              <a:t>dược</a:t>
            </a:r>
            <a:r>
              <a:rPr lang="en-US"/>
              <a:t> bao </a:t>
            </a:r>
            <a:r>
              <a:rPr lang="en-US" err="1"/>
              <a:t>gồm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kháng</a:t>
            </a:r>
            <a:r>
              <a:rPr lang="en-US"/>
              <a:t> </a:t>
            </a:r>
            <a:r>
              <a:rPr lang="en-US" err="1"/>
              <a:t>viêm</a:t>
            </a:r>
            <a:r>
              <a:rPr lang="en-US"/>
              <a:t>, </a:t>
            </a:r>
            <a:r>
              <a:rPr lang="en-US" err="1"/>
              <a:t>vô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chỗ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trợ</a:t>
            </a:r>
            <a:r>
              <a:rPr lang="en-US"/>
              <a:t> </a:t>
            </a:r>
            <a:r>
              <a:rPr lang="en-US" err="1"/>
              <a:t>tĩnh</a:t>
            </a:r>
            <a:r>
              <a:rPr lang="en-US"/>
              <a:t> </a:t>
            </a:r>
            <a:r>
              <a:rPr lang="en-US" err="1"/>
              <a:t>mạch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9434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2146-6511-0992-E3FC-460ED3B5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thủ</a:t>
            </a:r>
            <a:r>
              <a:rPr lang="en-US"/>
              <a:t> </a:t>
            </a:r>
            <a:r>
              <a:rPr lang="en-US" err="1"/>
              <a:t>thuật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61837-1AD9-68A9-591C-7C794E95A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Chích</a:t>
            </a:r>
            <a:r>
              <a:rPr lang="en-US"/>
              <a:t> </a:t>
            </a:r>
            <a:r>
              <a:rPr lang="en-US" err="1"/>
              <a:t>xơ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  <a:p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đông</a:t>
            </a:r>
            <a:r>
              <a:rPr lang="en-US"/>
              <a:t> </a:t>
            </a:r>
            <a:r>
              <a:rPr lang="en-US" err="1"/>
              <a:t>nhiệt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tia</a:t>
            </a:r>
            <a:r>
              <a:rPr lang="en-US"/>
              <a:t> </a:t>
            </a:r>
            <a:r>
              <a:rPr lang="en-US" err="1"/>
              <a:t>hồng</a:t>
            </a:r>
            <a:r>
              <a:rPr lang="en-US"/>
              <a:t> </a:t>
            </a:r>
            <a:r>
              <a:rPr lang="en-US" err="1"/>
              <a:t>ngoại</a:t>
            </a:r>
            <a:endParaRPr lang="en-US"/>
          </a:p>
          <a:p>
            <a:r>
              <a:rPr lang="en-US" err="1"/>
              <a:t>Thắt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su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052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C9764B6-98F9-F9DC-5FE2-21C6A5152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102773"/>
              </p:ext>
            </p:extLst>
          </p:nvPr>
        </p:nvGraphicFramePr>
        <p:xfrm>
          <a:off x="1143000" y="811161"/>
          <a:ext cx="9872663" cy="5284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7162855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C6CF-00AC-C206-E6A4-4A9921B8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Thắt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su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DF5A5-6727-44DF-E25D-FF0F9943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37" y="2163096"/>
            <a:ext cx="7608325" cy="380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7073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2228-30E0-821C-B462-348DAA12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Thắt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su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5616A6-2C8D-3795-5FC5-DEDD0A0A9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291414"/>
              </p:ext>
            </p:extLst>
          </p:nvPr>
        </p:nvGraphicFramePr>
        <p:xfrm>
          <a:off x="1143000" y="2057400"/>
          <a:ext cx="9872662" cy="3383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164771">
                  <a:extLst>
                    <a:ext uri="{9D8B030D-6E8A-4147-A177-3AD203B41FA5}">
                      <a16:colId xmlns:a16="http://schemas.microsoft.com/office/drawing/2014/main" val="3984931152"/>
                    </a:ext>
                  </a:extLst>
                </a:gridCol>
                <a:gridCol w="8707891">
                  <a:extLst>
                    <a:ext uri="{9D8B030D-6E8A-4147-A177-3AD203B41FA5}">
                      <a16:colId xmlns:a16="http://schemas.microsoft.com/office/drawing/2014/main" val="119579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err="1">
                          <a:latin typeface="Candara" panose="020E0502030303020204" pitchFamily="34" charset="0"/>
                        </a:rPr>
                        <a:t>Cơ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sở</a:t>
                      </a:r>
                      <a:endParaRPr lang="en-US" b="1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latin typeface="Candara" panose="020E0502030303020204" pitchFamily="34" charset="0"/>
                        </a:rPr>
                        <a:t>Khiến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búi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trĩ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thiếu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máu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dần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hoại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tử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và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rụng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đi</a:t>
                      </a:r>
                      <a:endParaRPr lang="en-US" b="0">
                        <a:latin typeface="Candara" panose="020E0502030303020204" pitchFamily="34" charset="0"/>
                      </a:endParaRPr>
                    </a:p>
                    <a:p>
                      <a:endParaRPr lang="en-US" b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7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b="1">
                          <a:latin typeface="Candara" panose="020E0502030303020204" pitchFamily="34" charset="0"/>
                        </a:rPr>
                        <a:t>Ư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Hiệu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quả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(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thường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dùng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nhất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),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không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đắt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tiền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dễ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thực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hiện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ít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gây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biến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chứng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nghiêm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trọng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và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không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cần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gây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tê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  <a:p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1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err="1">
                          <a:latin typeface="Candara" panose="020E0502030303020204" pitchFamily="34" charset="0"/>
                        </a:rPr>
                        <a:t>Nhược</a:t>
                      </a:r>
                      <a:endParaRPr lang="en-US" b="1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Yêu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cầu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thắt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đúng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gốc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búi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trĩ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trên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cao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vào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niêm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mạc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nếu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thắt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thấp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vừa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không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lấy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hết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trĩ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vừa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gây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đau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dữ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dội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  <a:p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46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Candara" panose="020E0502030303020204" pitchFamily="34" charset="0"/>
                        </a:rPr>
                        <a:t>CCĐ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Trĩ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ngoại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(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sẽ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gây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đau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dữ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dội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);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bệnh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lý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máu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đang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sử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dụng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kháng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xơ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gan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, TALTMC (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nguy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cơ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chảy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máu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không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cầm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);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bệnh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nhân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SGMD (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nguy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cơ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nhiễm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trùng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)</a:t>
                      </a:r>
                    </a:p>
                    <a:p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690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056923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578F-ED0C-F7DA-68B0-80F079E7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Chích</a:t>
            </a:r>
            <a:r>
              <a:rPr lang="en-US"/>
              <a:t> </a:t>
            </a:r>
            <a:r>
              <a:rPr lang="en-US" err="1"/>
              <a:t>xơ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1A4ED-3193-A8FB-07BE-D9CB524A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17" y="1965960"/>
            <a:ext cx="4744766" cy="44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3427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2228-30E0-821C-B462-348DAA12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Chích</a:t>
            </a:r>
            <a:r>
              <a:rPr lang="en-US"/>
              <a:t> </a:t>
            </a:r>
            <a:r>
              <a:rPr lang="en-US" err="1"/>
              <a:t>xơ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5616A6-2C8D-3795-5FC5-DEDD0A0A9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699441"/>
              </p:ext>
            </p:extLst>
          </p:nvPr>
        </p:nvGraphicFramePr>
        <p:xfrm>
          <a:off x="1143000" y="1928949"/>
          <a:ext cx="9872662" cy="44805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19629">
                  <a:extLst>
                    <a:ext uri="{9D8B030D-6E8A-4147-A177-3AD203B41FA5}">
                      <a16:colId xmlns:a16="http://schemas.microsoft.com/office/drawing/2014/main" val="3984931152"/>
                    </a:ext>
                  </a:extLst>
                </a:gridCol>
                <a:gridCol w="8853033">
                  <a:extLst>
                    <a:ext uri="{9D8B030D-6E8A-4147-A177-3AD203B41FA5}">
                      <a16:colId xmlns:a16="http://schemas.microsoft.com/office/drawing/2014/main" val="119579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err="1">
                          <a:latin typeface="Candara" panose="020E0502030303020204" pitchFamily="34" charset="0"/>
                        </a:rPr>
                        <a:t>Cơ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sở</a:t>
                      </a:r>
                      <a:endParaRPr lang="en-US" b="1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latin typeface="Candara" panose="020E0502030303020204" pitchFamily="34" charset="0"/>
                        </a:rPr>
                        <a:t>Chất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dùng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để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tiêm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xơ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gây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phản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ứng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viêm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mạnh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 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phá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hủy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mô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dưới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niêm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liên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quan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đến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sa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trĩ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tạo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phản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ứng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xơ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hóa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vùng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dưới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niêm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chèn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làm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búi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trĩ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nhỏ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lại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và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về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vị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trí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cũ</a:t>
                      </a:r>
                      <a:endParaRPr lang="en-US" b="0">
                        <a:latin typeface="Candara" panose="020E0502030303020204" pitchFamily="34" charset="0"/>
                        <a:sym typeface="Wingdings" panose="05000000000000000000" pitchFamily="2" charset="2"/>
                      </a:endParaRPr>
                    </a:p>
                    <a:p>
                      <a:endParaRPr lang="en-US" b="0">
                        <a:latin typeface="Candara" panose="020E0502030303020204" pitchFamily="34" charset="0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7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b="1">
                          <a:latin typeface="Candara" panose="020E0502030303020204" pitchFamily="34" charset="0"/>
                        </a:rPr>
                        <a:t>Ư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Không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cần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gây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tê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Không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hình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thành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mô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hoại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tử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và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cơ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chế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thuốc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tiêm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xơ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làm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tăng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máu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lợi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cho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BN 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nguy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chảy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máu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cao</a:t>
                      </a:r>
                      <a:endParaRPr lang="en-US">
                        <a:latin typeface="Candara" panose="020E0502030303020204" pitchFamily="34" charset="0"/>
                        <a:sym typeface="Wingdings" panose="05000000000000000000" pitchFamily="2" charset="2"/>
                      </a:endParaRPr>
                    </a:p>
                    <a:p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Nguy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nhiễm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khuẩn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huyết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từ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hậu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môn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trực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tràng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thấp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hơn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thắt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trĩ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bằng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vòng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cao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su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và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phẫu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thuật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cắt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bỏ</a:t>
                      </a:r>
                      <a:r>
                        <a:rPr lang="en-US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trĩ</a:t>
                      </a:r>
                      <a:endParaRPr lang="en-US">
                        <a:latin typeface="Candara" panose="020E0502030303020204" pitchFamily="34" charset="0"/>
                        <a:sym typeface="Wingdings" panose="05000000000000000000" pitchFamily="2" charset="2"/>
                      </a:endParaRPr>
                    </a:p>
                    <a:p>
                      <a:endParaRPr lang="en-US">
                        <a:latin typeface="Candara" panose="020E0502030303020204" pitchFamily="34" charset="0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1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err="1">
                          <a:latin typeface="Candara" panose="020E0502030303020204" pitchFamily="34" charset="0"/>
                        </a:rPr>
                        <a:t>Nhược</a:t>
                      </a:r>
                      <a:endParaRPr lang="en-US" b="1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Chích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cạn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quá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sẽ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làm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hoại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tử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niêm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mạc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chích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sâu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quá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vào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cơ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sẽ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gây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hẹp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hậu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môn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có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thể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nhiễm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khuẩn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gây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viêm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tấy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lan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rộng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tầng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sinh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môn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chích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ở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khoảng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12h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có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thể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gây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viêm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tuyến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tiền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liệt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và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rò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âm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đạo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trực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tràng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  <a:p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46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Candara" panose="020E0502030303020204" pitchFamily="34" charset="0"/>
                        </a:rPr>
                        <a:t>CCĐ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Không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có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  <a:p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19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406180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8884-A22E-F964-C8F1-362BC0F8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đông</a:t>
            </a:r>
            <a:r>
              <a:rPr lang="en-US"/>
              <a:t> </a:t>
            </a:r>
            <a:r>
              <a:rPr lang="en-US" err="1"/>
              <a:t>nhiệt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tia</a:t>
            </a:r>
            <a:r>
              <a:rPr lang="en-US"/>
              <a:t> </a:t>
            </a:r>
            <a:r>
              <a:rPr lang="en-US" err="1"/>
              <a:t>hồng</a:t>
            </a:r>
            <a:r>
              <a:rPr lang="en-US"/>
              <a:t> </a:t>
            </a:r>
            <a:r>
              <a:rPr lang="en-US" err="1"/>
              <a:t>ngoại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7216B-87E1-94CF-FEBD-B9C00D0F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678" y="1965960"/>
            <a:ext cx="4232644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6589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2228-30E0-821C-B462-348DAA12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đông</a:t>
            </a:r>
            <a:r>
              <a:rPr lang="en-US"/>
              <a:t> </a:t>
            </a:r>
            <a:r>
              <a:rPr lang="en-US" err="1"/>
              <a:t>nhiệt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tia</a:t>
            </a:r>
            <a:r>
              <a:rPr lang="en-US"/>
              <a:t> </a:t>
            </a:r>
            <a:r>
              <a:rPr lang="en-US" err="1"/>
              <a:t>hồng</a:t>
            </a:r>
            <a:r>
              <a:rPr lang="en-US"/>
              <a:t> </a:t>
            </a:r>
            <a:r>
              <a:rPr lang="en-US" err="1"/>
              <a:t>ngoại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5616A6-2C8D-3795-5FC5-DEDD0A0A9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43783"/>
              </p:ext>
            </p:extLst>
          </p:nvPr>
        </p:nvGraphicFramePr>
        <p:xfrm>
          <a:off x="1143000" y="2057400"/>
          <a:ext cx="9872662" cy="3114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984931152"/>
                    </a:ext>
                  </a:extLst>
                </a:gridCol>
                <a:gridCol w="8577262">
                  <a:extLst>
                    <a:ext uri="{9D8B030D-6E8A-4147-A177-3AD203B41FA5}">
                      <a16:colId xmlns:a16="http://schemas.microsoft.com/office/drawing/2014/main" val="119579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err="1">
                          <a:latin typeface="Candara" panose="020E0502030303020204" pitchFamily="34" charset="0"/>
                        </a:rPr>
                        <a:t>Cơ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1" err="1">
                          <a:latin typeface="Candara" panose="020E0502030303020204" pitchFamily="34" charset="0"/>
                        </a:rPr>
                        <a:t>sở</a:t>
                      </a:r>
                      <a:endParaRPr lang="en-US" b="1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Candara" panose="020E0502030303020204" pitchFamily="34" charset="0"/>
                        </a:rPr>
                        <a:t>Tia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hồng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ngoại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xuyên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qua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mô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đến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lớp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dưới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niêm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biến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thành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nhiệt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</a:rPr>
                        <a:t>năng</a:t>
                      </a:r>
                      <a:r>
                        <a:rPr lang="en-US" b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viêm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phá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hủy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tạo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sẹo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tại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vùng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chiếu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tia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vùng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niêm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mạc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màu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trắng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mất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màu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vảy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đen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vùng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nhăn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nheo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và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mất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đi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 co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kéo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niêm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mạc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vùng</a:t>
                      </a:r>
                      <a:r>
                        <a:rPr lang="en-US" b="0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err="1"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trĩ</a:t>
                      </a:r>
                      <a:endParaRPr lang="en-US" b="0">
                        <a:latin typeface="Candara" panose="020E0502030303020204" pitchFamily="34" charset="0"/>
                        <a:sym typeface="Wingdings" panose="05000000000000000000" pitchFamily="2" charset="2"/>
                      </a:endParaRPr>
                    </a:p>
                    <a:p>
                      <a:endParaRPr lang="en-US" b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7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b="1">
                          <a:latin typeface="Candara" panose="020E0502030303020204" pitchFamily="34" charset="0"/>
                        </a:rPr>
                        <a:t>Ư</a:t>
                      </a:r>
                      <a:r>
                        <a:rPr lang="en-US" b="1">
                          <a:latin typeface="Candara" panose="020E0502030303020204" pitchFamily="34" charset="0"/>
                        </a:rPr>
                        <a:t>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ndara"/>
                        </a:rPr>
                        <a:t>So </a:t>
                      </a:r>
                      <a:r>
                        <a:rPr lang="en-US" err="1">
                          <a:latin typeface="Candara"/>
                        </a:rPr>
                        <a:t>với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thắt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trĩ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bằng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vòng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cao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su</a:t>
                      </a:r>
                      <a:r>
                        <a:rPr lang="en-US">
                          <a:latin typeface="Candara"/>
                        </a:rPr>
                        <a:t>, </a:t>
                      </a:r>
                      <a:r>
                        <a:rPr lang="en-US" err="1">
                          <a:latin typeface="Candara"/>
                        </a:rPr>
                        <a:t>liệu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pháp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này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có</a:t>
                      </a:r>
                      <a:r>
                        <a:rPr lang="en-US">
                          <a:latin typeface="Candara"/>
                        </a:rPr>
                        <a:t> </a:t>
                      </a:r>
                      <a:r>
                        <a:rPr lang="en-US" err="1">
                          <a:latin typeface="Candara"/>
                        </a:rPr>
                        <a:t>nhiều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trường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hợp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tái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phát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hơn</a:t>
                      </a:r>
                      <a:r>
                        <a:rPr lang="en-US">
                          <a:latin typeface="Candara"/>
                        </a:rPr>
                        <a:t>  </a:t>
                      </a:r>
                      <a:r>
                        <a:rPr lang="en-US" err="1">
                          <a:latin typeface="Candara"/>
                        </a:rPr>
                        <a:t>nhưng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ít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biến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chứng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hơn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và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ít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gây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khó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chịu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hơn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ngay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lập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tức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sau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thủ</a:t>
                      </a:r>
                      <a:r>
                        <a:rPr lang="en-US">
                          <a:latin typeface="Candara"/>
                        </a:rPr>
                        <a:t> </a:t>
                      </a:r>
                      <a:r>
                        <a:rPr lang="en-US" err="1">
                          <a:latin typeface="Candara"/>
                        </a:rPr>
                        <a:t>thuật</a:t>
                      </a:r>
                      <a:endParaRPr lang="en-US">
                        <a:latin typeface="Candara"/>
                      </a:endParaRPr>
                    </a:p>
                    <a:p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1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err="1">
                          <a:latin typeface="Candara" panose="020E0502030303020204" pitchFamily="34" charset="0"/>
                        </a:rPr>
                        <a:t>Nhược</a:t>
                      </a:r>
                      <a:endParaRPr lang="en-US" b="1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46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Candara" panose="020E0502030303020204" pitchFamily="34" charset="0"/>
                        </a:rPr>
                        <a:t>CCĐ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Candara" panose="020E0502030303020204" pitchFamily="34" charset="0"/>
                        </a:rPr>
                        <a:t>Không</a:t>
                      </a:r>
                      <a:r>
                        <a:rPr lang="en-US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err="1">
                          <a:latin typeface="Candara" panose="020E0502030303020204" pitchFamily="34" charset="0"/>
                        </a:rPr>
                        <a:t>có</a:t>
                      </a:r>
                      <a:endParaRPr lang="en-US">
                        <a:latin typeface="Candara" panose="020E0502030303020204" pitchFamily="34" charset="0"/>
                      </a:endParaRPr>
                    </a:p>
                    <a:p>
                      <a:endParaRPr lang="en-US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19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52460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1159-52FF-2BFB-C2D5-7E82E839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615C-0A3A-4584-81B0-D30F9EAC6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/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Milligan Morgan</a:t>
            </a:r>
          </a:p>
          <a:p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Longo/Treo </a:t>
            </a:r>
            <a:r>
              <a:rPr lang="en-US" err="1"/>
              <a:t>ống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  <a:p>
            <a:r>
              <a:rPr lang="en-US" err="1"/>
              <a:t>Khâu</a:t>
            </a:r>
            <a:r>
              <a:rPr lang="en-US"/>
              <a:t> </a:t>
            </a:r>
            <a:r>
              <a:rPr lang="en-US" err="1"/>
              <a:t>triệt</a:t>
            </a:r>
            <a:r>
              <a:rPr lang="en-US"/>
              <a:t> ĐM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/THD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7176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A584-19DF-7CA5-47D0-F4B958B8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búi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6BF4C-825F-E469-0CAD-7E4DC688E1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3 Kelly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kẹp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lên</a:t>
            </a:r>
            <a:endParaRPr lang="en-US"/>
          </a:p>
          <a:p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, </a:t>
            </a:r>
            <a:r>
              <a:rPr lang="en-US" err="1"/>
              <a:t>bóc</a:t>
            </a:r>
            <a:r>
              <a:rPr lang="en-US"/>
              <a:t> </a:t>
            </a:r>
            <a:r>
              <a:rPr lang="en-US" err="1"/>
              <a:t>tách</a:t>
            </a:r>
            <a:r>
              <a:rPr lang="en-US"/>
              <a:t>, </a:t>
            </a:r>
            <a:r>
              <a:rPr lang="en-US" err="1"/>
              <a:t>lấy</a:t>
            </a:r>
            <a:r>
              <a:rPr lang="en-US"/>
              <a:t> </a:t>
            </a:r>
            <a:r>
              <a:rPr lang="en-US" err="1"/>
              <a:t>trọn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  <a:p>
            <a:r>
              <a:rPr lang="en-US" err="1"/>
              <a:t>Khâu</a:t>
            </a:r>
            <a:r>
              <a:rPr lang="en-US"/>
              <a:t> </a:t>
            </a:r>
            <a:r>
              <a:rPr lang="en-US" err="1"/>
              <a:t>cột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A9E048-1620-F811-62F8-100274150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5486" y="997245"/>
            <a:ext cx="5339531" cy="25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082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1924-CC78-A474-3D3D-86CB2FAF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Longo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CBB9B-F1C7-199E-007D-A1860CE332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Nguyên </a:t>
            </a:r>
            <a:r>
              <a:rPr lang="en-US" err="1"/>
              <a:t>tắc</a:t>
            </a:r>
            <a:r>
              <a:rPr lang="en-US"/>
              <a:t>:</a:t>
            </a:r>
          </a:p>
          <a:p>
            <a:pPr marL="560070" indent="-514350">
              <a:buFont typeface="+mj-lt"/>
              <a:buAutoNum type="romanLcPeriod"/>
            </a:pP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búi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  <a:p>
            <a:pPr marL="560070" indent="-514350">
              <a:buFont typeface="+mj-lt"/>
              <a:buAutoNum type="romanLcPeriod"/>
            </a:pPr>
            <a:r>
              <a:rPr lang="en-US"/>
              <a:t>Treo </a:t>
            </a:r>
            <a:r>
              <a:rPr lang="en-US" err="1"/>
              <a:t>đệm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ống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endParaRPr lang="en-US"/>
          </a:p>
          <a:p>
            <a:pPr marL="560070" indent="-514350">
              <a:buFont typeface="+mj-lt"/>
              <a:buAutoNum type="romanLcPeriod"/>
            </a:pPr>
            <a:endParaRPr lang="en-US"/>
          </a:p>
          <a:p>
            <a:r>
              <a:rPr lang="en-US" err="1"/>
              <a:t>Đưa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ống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,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cắt</a:t>
            </a:r>
            <a:r>
              <a:rPr lang="en-US"/>
              <a:t>, </a:t>
            </a:r>
            <a:r>
              <a:rPr lang="en-US" err="1"/>
              <a:t>bấm</a:t>
            </a:r>
            <a:r>
              <a:rPr lang="en-US"/>
              <a:t>, </a:t>
            </a:r>
            <a:r>
              <a:rPr lang="en-US" err="1"/>
              <a:t>đính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đinh</a:t>
            </a:r>
            <a:r>
              <a:rPr lang="en-US"/>
              <a:t> hay </a:t>
            </a:r>
            <a:r>
              <a:rPr lang="en-US" err="1"/>
              <a:t>nói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vừa</a:t>
            </a:r>
            <a:r>
              <a:rPr lang="en-US"/>
              <a:t> </a:t>
            </a:r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vừa</a:t>
            </a:r>
            <a:r>
              <a:rPr lang="en-US"/>
              <a:t> </a:t>
            </a:r>
            <a:r>
              <a:rPr lang="en-US" err="1"/>
              <a:t>khâu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E1D65A-8B60-A502-B2AC-4EADAA1A2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365913"/>
            <a:ext cx="4754563" cy="34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4810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D612-6B82-564E-4DD8-0EF96CEB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Khâu</a:t>
            </a:r>
            <a:r>
              <a:rPr lang="en-US"/>
              <a:t> </a:t>
            </a:r>
            <a:r>
              <a:rPr lang="en-US" err="1"/>
              <a:t>treo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tay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BDD1B-D884-C712-986B-A2490C329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9508" y="2198791"/>
            <a:ext cx="4754563" cy="344497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1EB4-F55D-9C1B-0A63-39D575FDA4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Ahmed </a:t>
            </a:r>
            <a:r>
              <a:rPr lang="en-US" err="1"/>
              <a:t>M.Hussein</a:t>
            </a:r>
            <a:r>
              <a:rPr lang="en-US"/>
              <a:t> 2001, Ng </a:t>
            </a:r>
            <a:r>
              <a:rPr lang="en-US" err="1"/>
              <a:t>Mạnh</a:t>
            </a:r>
            <a:r>
              <a:rPr lang="en-US"/>
              <a:t> </a:t>
            </a:r>
            <a:r>
              <a:rPr lang="en-US" err="1"/>
              <a:t>Nhâm</a:t>
            </a:r>
            <a:r>
              <a:rPr lang="en-US"/>
              <a:t>, Ng </a:t>
            </a:r>
            <a:r>
              <a:rPr lang="en-US" err="1"/>
              <a:t>Trung</a:t>
            </a:r>
            <a:r>
              <a:rPr lang="en-US"/>
              <a:t> Vinh, Ng </a:t>
            </a:r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Tín</a:t>
            </a:r>
            <a:endParaRPr lang="en-US"/>
          </a:p>
          <a:p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biên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PT Longo</a:t>
            </a:r>
          </a:p>
          <a:p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quả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143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4792-7B97-1498-64B2-15028197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sinh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DBDD4-FD6A-F1DB-C0D4-15FF2138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ở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đệm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phá</a:t>
            </a:r>
            <a:r>
              <a:rPr lang="en-US"/>
              <a:t> </a:t>
            </a:r>
            <a:r>
              <a:rPr lang="en-US" err="1"/>
              <a:t>hủy</a:t>
            </a:r>
            <a:r>
              <a:rPr lang="en-US"/>
              <a:t> bao </a:t>
            </a:r>
            <a:r>
              <a:rPr lang="en-US" err="1"/>
              <a:t>gồm</a:t>
            </a:r>
            <a:r>
              <a:rPr lang="en-US"/>
              <a:t> </a:t>
            </a:r>
            <a:r>
              <a:rPr lang="en-US" err="1"/>
              <a:t>sợi</a:t>
            </a:r>
            <a:r>
              <a:rPr lang="en-US"/>
              <a:t> </a:t>
            </a:r>
            <a:r>
              <a:rPr lang="en-US" err="1"/>
              <a:t>đàn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, collagen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Treitz</a:t>
            </a:r>
          </a:p>
          <a:p>
            <a:r>
              <a:rPr lang="en-US" err="1"/>
              <a:t>Khối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cứng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mô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liên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kết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và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cơ</a:t>
            </a:r>
            <a:r>
              <a:rPr lang="en-US">
                <a:sym typeface="Wingdings" panose="05000000000000000000" pitchFamily="2" charset="2"/>
              </a:rPr>
              <a:t> ở </a:t>
            </a:r>
            <a:r>
              <a:rPr lang="en-US" err="1">
                <a:sym typeface="Wingdings" panose="05000000000000000000" pitchFamily="2" charset="2"/>
              </a:rPr>
              <a:t>lớp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đệm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bị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xé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lớp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đệm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bị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trượt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xuống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cản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trở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hồi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lưu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tĩnh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mạch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dãn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tĩnh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mạch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đám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rối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 err="1">
                <a:sym typeface="Wingdings" panose="05000000000000000000" pitchFamily="2" charset="2"/>
              </a:rPr>
              <a:t>Bên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cạnh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đó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nhiều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nghiên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cứu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đã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chứng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minh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yếu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tố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liên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quan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khác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như</a:t>
            </a:r>
            <a:r>
              <a:rPr lang="en-US">
                <a:sym typeface="Wingdings" panose="05000000000000000000" pitchFamily="2" charset="2"/>
              </a:rPr>
              <a:t> MMP-9, MMP-2, </a:t>
            </a:r>
            <a:r>
              <a:rPr lang="en-US" err="1">
                <a:sym typeface="Wingdings" panose="05000000000000000000" pitchFamily="2" charset="2"/>
              </a:rPr>
              <a:t>viêm</a:t>
            </a:r>
            <a:r>
              <a:rPr lang="en-US">
                <a:sym typeface="Wingdings" panose="05000000000000000000" pitchFamily="2" charset="2"/>
              </a:rPr>
              <a:t>,....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33881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B250-C8F4-ABC0-966D-E6AA800D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Khâu</a:t>
            </a:r>
            <a:r>
              <a:rPr lang="en-US"/>
              <a:t> </a:t>
            </a:r>
            <a:r>
              <a:rPr lang="en-US" err="1"/>
              <a:t>triệt</a:t>
            </a:r>
            <a:r>
              <a:rPr lang="en-US"/>
              <a:t> ĐM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endParaRPr lang="en-US"/>
          </a:p>
        </p:txBody>
      </p:sp>
      <p:pic>
        <p:nvPicPr>
          <p:cNvPr id="1026" name="Picture 2" descr="Doppler Guided Haemorrhoid Artery Ligation (HAL) | endoscopy online">
            <a:extLst>
              <a:ext uri="{FF2B5EF4-FFF2-40B4-BE49-F238E27FC236}">
                <a16:creationId xmlns:a16="http://schemas.microsoft.com/office/drawing/2014/main" id="{CAF5E4D0-883B-BB41-4C7F-416C51FB05A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356" y="2675255"/>
            <a:ext cx="5130644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498F7-8F89-CB75-27FD-84D80B71CC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Kazumasa Morinaga, 1995</a:t>
            </a:r>
          </a:p>
          <a:p>
            <a:r>
              <a:rPr lang="en-US"/>
              <a:t>Nguyên </a:t>
            </a:r>
            <a:r>
              <a:rPr lang="en-US" err="1"/>
              <a:t>tắc</a:t>
            </a:r>
            <a:r>
              <a:rPr lang="en-US"/>
              <a:t>: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dò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Doppler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dò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khâu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trĩ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33819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866E-2F83-B9B0-07BD-B54EAD33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E80E-7796-843E-4ABD-68171AFE5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F5C81-1C7E-CEBC-CCA6-63883849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57" y="432001"/>
            <a:ext cx="10261885" cy="5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13850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BEAF-C8CF-385C-4E38-55FE8D5A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sở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lựa</a:t>
            </a:r>
            <a:r>
              <a:rPr lang="en-US"/>
              <a:t> </a:t>
            </a:r>
            <a:r>
              <a:rPr lang="en-US" err="1"/>
              <a:t>chọn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FB8EA-433C-1DCC-F8B1-2B71FE482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Triệu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nổi</a:t>
            </a:r>
            <a:r>
              <a:rPr lang="en-US"/>
              <a:t> </a:t>
            </a:r>
            <a:r>
              <a:rPr lang="en-US" err="1"/>
              <a:t>trội</a:t>
            </a:r>
            <a:r>
              <a:rPr lang="en-US"/>
              <a:t>:</a:t>
            </a:r>
          </a:p>
          <a:p>
            <a:pPr marL="560070" indent="-514350">
              <a:buFont typeface="+mj-lt"/>
              <a:buAutoNum type="romanLcPeriod"/>
            </a:pPr>
            <a:r>
              <a:rPr lang="en-US" err="1"/>
              <a:t>Trĩ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các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phương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pháp</a:t>
            </a:r>
            <a:r>
              <a:rPr lang="en-US">
                <a:sym typeface="Wingdings" panose="05000000000000000000" pitchFamily="2" charset="2"/>
              </a:rPr>
              <a:t> PT </a:t>
            </a:r>
            <a:r>
              <a:rPr lang="en-US" err="1">
                <a:sym typeface="Wingdings" panose="05000000000000000000" pitchFamily="2" charset="2"/>
              </a:rPr>
              <a:t>cắt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búi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endParaRPr lang="en-US">
              <a:sym typeface="Wingdings" panose="05000000000000000000" pitchFamily="2" charset="2"/>
            </a:endParaRPr>
          </a:p>
          <a:p>
            <a:pPr marL="560070" indent="-514350">
              <a:buFont typeface="+mj-lt"/>
              <a:buAutoNum type="romanLcPeriod"/>
            </a:pPr>
            <a:r>
              <a:rPr lang="en-US" err="1">
                <a:sym typeface="Wingdings" panose="05000000000000000000" pitchFamily="2" charset="2"/>
              </a:rPr>
              <a:t>Chảy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máu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là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triệu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chứng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chính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phương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pháp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nhắm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tới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mạch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máu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như</a:t>
            </a:r>
            <a:r>
              <a:rPr lang="en-US">
                <a:sym typeface="Wingdings" panose="05000000000000000000" pitchFamily="2" charset="2"/>
              </a:rPr>
              <a:t> PT Longo, </a:t>
            </a:r>
            <a:r>
              <a:rPr lang="en-US" err="1">
                <a:sym typeface="Wingdings" panose="05000000000000000000" pitchFamily="2" charset="2"/>
              </a:rPr>
              <a:t>thắt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tiêm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xơ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trĩ</a:t>
            </a:r>
            <a:endParaRPr lang="en-US">
              <a:sym typeface="Wingdings" panose="05000000000000000000" pitchFamily="2" charset="2"/>
            </a:endParaRPr>
          </a:p>
          <a:p>
            <a:pPr marL="560070" indent="-514350">
              <a:buFont typeface="+mj-lt"/>
              <a:buAutoNum type="romanLcPeriod"/>
            </a:pPr>
            <a:r>
              <a:rPr lang="en-US" err="1">
                <a:sym typeface="Wingdings" panose="05000000000000000000" pitchFamily="2" charset="2"/>
              </a:rPr>
              <a:t>Đau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hậu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môn</a:t>
            </a:r>
            <a:r>
              <a:rPr lang="en-US">
                <a:sym typeface="Wingdings" panose="05000000000000000000" pitchFamily="2" charset="2"/>
              </a:rPr>
              <a:t> do </a:t>
            </a:r>
            <a:r>
              <a:rPr lang="en-US" err="1">
                <a:sym typeface="Wingdings" panose="05000000000000000000" pitchFamily="2" charset="2"/>
              </a:rPr>
              <a:t>trĩ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biến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chứng</a:t>
            </a:r>
            <a:r>
              <a:rPr lang="en-US">
                <a:sym typeface="Wingdings" panose="05000000000000000000" pitchFamily="2" charset="2"/>
              </a:rPr>
              <a:t>  PT </a:t>
            </a:r>
            <a:r>
              <a:rPr lang="en-US" err="1">
                <a:sym typeface="Wingdings" panose="05000000000000000000" pitchFamily="2" charset="2"/>
              </a:rPr>
              <a:t>cấp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cứu</a:t>
            </a:r>
            <a:endParaRPr lang="en-US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err="1">
                <a:sym typeface="Wingdings" panose="05000000000000000000" pitchFamily="2" charset="2"/>
              </a:rPr>
              <a:t>Mức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độ</a:t>
            </a:r>
            <a:r>
              <a:rPr lang="en-US">
                <a:sym typeface="Wingdings" panose="05000000000000000000" pitchFamily="2" charset="2"/>
              </a:rPr>
              <a:t>:</a:t>
            </a:r>
          </a:p>
          <a:p>
            <a:pPr marL="560070" indent="-514350">
              <a:buFont typeface="+mj-lt"/>
              <a:buAutoNum type="romanLcPeriod"/>
            </a:pPr>
            <a:r>
              <a:rPr lang="en-US" err="1">
                <a:sym typeface="Wingdings" panose="05000000000000000000" pitchFamily="2" charset="2"/>
              </a:rPr>
              <a:t>Từ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ít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xâm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hại</a:t>
            </a:r>
            <a:r>
              <a:rPr lang="en-US">
                <a:sym typeface="Wingdings" panose="05000000000000000000" pitchFamily="2" charset="2"/>
              </a:rPr>
              <a:t>  PT</a:t>
            </a:r>
          </a:p>
          <a:p>
            <a:pPr marL="560070" indent="-514350">
              <a:buFont typeface="+mj-lt"/>
              <a:buAutoNum type="romanLcPeriod"/>
            </a:pPr>
            <a:r>
              <a:rPr lang="en-US" err="1">
                <a:sym typeface="Wingdings" panose="05000000000000000000" pitchFamily="2" charset="2"/>
              </a:rPr>
              <a:t>Tránh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các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biến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chứng</a:t>
            </a:r>
            <a:endParaRPr lang="en-US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err="1">
                <a:sym typeface="Wingdings" panose="05000000000000000000" pitchFamily="2" charset="2"/>
              </a:rPr>
              <a:t>Hiệu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quả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điều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trị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trước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đó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93314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2D6D-9194-5567-C99D-30A5B004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Tài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khảo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E8D40-00B4-3352-4578-6A449EDBA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18187"/>
            <a:ext cx="9872871" cy="40386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Lê </a:t>
            </a:r>
            <a:r>
              <a:rPr lang="en-US" err="1"/>
              <a:t>Châu</a:t>
            </a:r>
            <a:r>
              <a:rPr lang="en-US"/>
              <a:t> </a:t>
            </a:r>
            <a:r>
              <a:rPr lang="en-US" err="1"/>
              <a:t>Hoàng</a:t>
            </a:r>
            <a:r>
              <a:rPr lang="en-US"/>
              <a:t> </a:t>
            </a:r>
            <a:r>
              <a:rPr lang="en-US" err="1"/>
              <a:t>Quốc</a:t>
            </a:r>
            <a:r>
              <a:rPr lang="en-US"/>
              <a:t> </a:t>
            </a:r>
            <a:r>
              <a:rPr lang="en-US" err="1"/>
              <a:t>Chương</a:t>
            </a:r>
            <a:r>
              <a:rPr lang="en-US"/>
              <a:t>, </a:t>
            </a:r>
            <a:r>
              <a:rPr lang="en-US" err="1"/>
              <a:t>Trần</a:t>
            </a:r>
            <a:r>
              <a:rPr lang="en-US"/>
              <a:t> </a:t>
            </a:r>
            <a:r>
              <a:rPr lang="en-US" err="1"/>
              <a:t>Hoàng</a:t>
            </a:r>
            <a:r>
              <a:rPr lang="en-US"/>
              <a:t> </a:t>
            </a:r>
            <a:r>
              <a:rPr lang="en-US" err="1"/>
              <a:t>Ngâu</a:t>
            </a:r>
            <a:r>
              <a:rPr lang="en-US"/>
              <a:t>.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. 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ngoai</a:t>
            </a:r>
            <a:r>
              <a:rPr lang="en-US"/>
              <a:t> khoa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. </a:t>
            </a:r>
            <a:r>
              <a:rPr lang="en-US" err="1"/>
              <a:t>Nhà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Y </a:t>
            </a:r>
            <a:r>
              <a:rPr lang="en-US" err="1"/>
              <a:t>học</a:t>
            </a:r>
            <a:r>
              <a:rPr lang="en-US"/>
              <a:t> 2021: tr 421-438</a:t>
            </a:r>
          </a:p>
          <a:p>
            <a:pPr>
              <a:lnSpc>
                <a:spcPct val="120000"/>
              </a:lnSpc>
            </a:pPr>
            <a:r>
              <a:rPr lang="en-US" err="1"/>
              <a:t>Dương</a:t>
            </a:r>
            <a:r>
              <a:rPr lang="en-US"/>
              <a:t> </a:t>
            </a:r>
            <a:r>
              <a:rPr lang="en-US" err="1"/>
              <a:t>Phước</a:t>
            </a:r>
            <a:r>
              <a:rPr lang="en-US"/>
              <a:t> </a:t>
            </a:r>
            <a:r>
              <a:rPr lang="en-US" err="1"/>
              <a:t>Hưng</a:t>
            </a:r>
            <a:r>
              <a:rPr lang="en-US"/>
              <a:t>.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trĩ</a:t>
            </a:r>
            <a:r>
              <a:rPr lang="en-US"/>
              <a:t>.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khoa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. </a:t>
            </a:r>
            <a:r>
              <a:rPr lang="en-US" err="1"/>
              <a:t>Nhà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Y </a:t>
            </a:r>
            <a:r>
              <a:rPr lang="en-US" err="1"/>
              <a:t>học</a:t>
            </a:r>
            <a:r>
              <a:rPr lang="en-US"/>
              <a:t> 2013: tr 507-521</a:t>
            </a:r>
          </a:p>
          <a:p>
            <a:pPr>
              <a:lnSpc>
                <a:spcPct val="120000"/>
              </a:lnSpc>
            </a:pPr>
            <a:r>
              <a:rPr lang="en-US"/>
              <a:t>Lê </a:t>
            </a:r>
            <a:r>
              <a:rPr lang="en-US" err="1"/>
              <a:t>Châu</a:t>
            </a:r>
            <a:r>
              <a:rPr lang="en-US"/>
              <a:t> </a:t>
            </a:r>
            <a:r>
              <a:rPr lang="en-US" err="1"/>
              <a:t>Hoàng</a:t>
            </a:r>
            <a:r>
              <a:rPr lang="en-US"/>
              <a:t> </a:t>
            </a:r>
            <a:r>
              <a:rPr lang="en-US" err="1"/>
              <a:t>Quốc</a:t>
            </a:r>
            <a:r>
              <a:rPr lang="en-US"/>
              <a:t> </a:t>
            </a:r>
            <a:r>
              <a:rPr lang="en-US" err="1"/>
              <a:t>Chương</a:t>
            </a:r>
            <a:r>
              <a:rPr lang="en-US"/>
              <a:t>, </a:t>
            </a:r>
            <a:r>
              <a:rPr lang="en-US" err="1"/>
              <a:t>Nguyễn</a:t>
            </a:r>
            <a:r>
              <a:rPr lang="en-US"/>
              <a:t> </a:t>
            </a:r>
            <a:r>
              <a:rPr lang="en-US" err="1"/>
              <a:t>Văn</a:t>
            </a:r>
            <a:r>
              <a:rPr lang="en-US"/>
              <a:t> </a:t>
            </a:r>
            <a:r>
              <a:rPr lang="en-US" err="1"/>
              <a:t>Hải</a:t>
            </a:r>
            <a:r>
              <a:rPr lang="en-US"/>
              <a:t>. Than </a:t>
            </a:r>
            <a:r>
              <a:rPr lang="en-US" err="1"/>
              <a:t>phiền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hậu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. </a:t>
            </a:r>
            <a:r>
              <a:rPr lang="en-US" err="1"/>
              <a:t>Ngoại</a:t>
            </a:r>
            <a:r>
              <a:rPr lang="en-US"/>
              <a:t> khoa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sở</a:t>
            </a:r>
            <a:r>
              <a:rPr lang="en-US"/>
              <a:t>. </a:t>
            </a:r>
            <a:r>
              <a:rPr lang="en-US" err="1"/>
              <a:t>Nhà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Y </a:t>
            </a:r>
            <a:r>
              <a:rPr lang="en-US" err="1"/>
              <a:t>học</a:t>
            </a:r>
            <a:r>
              <a:rPr lang="en-US"/>
              <a:t> 2019: 250-263</a:t>
            </a:r>
          </a:p>
          <a:p>
            <a:pPr>
              <a:lnSpc>
                <a:spcPct val="120000"/>
              </a:lnSpc>
            </a:pPr>
            <a:r>
              <a:rPr lang="en-US" err="1"/>
              <a:t>Trần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 </a:t>
            </a:r>
            <a:r>
              <a:rPr lang="en-US" err="1"/>
              <a:t>Hòa</a:t>
            </a:r>
            <a:r>
              <a:rPr lang="en-US"/>
              <a:t> et al. </a:t>
            </a:r>
            <a:r>
              <a:rPr lang="vi-VN"/>
              <a:t>KHẢO SÁT MỘT SỐ ĐẶC ĐIỂM DỊCH TỂ HỌC VÀ LÂM SÀNG CỦA BỆNH TRĨ Ở NGƯỜI</a:t>
            </a:r>
            <a:r>
              <a:rPr lang="en-US"/>
              <a:t> </a:t>
            </a:r>
            <a:r>
              <a:rPr lang="vi-VN"/>
              <a:t>TRÊN 50 TUỔI TẠI THÀNH PHỐ HỒ CHÍ MINH</a:t>
            </a:r>
            <a:r>
              <a:rPr lang="en-US"/>
              <a:t>. </a:t>
            </a:r>
            <a:r>
              <a:rPr lang="en-US" err="1"/>
              <a:t>Tạp</a:t>
            </a:r>
            <a:r>
              <a:rPr lang="en-US"/>
              <a:t> </a:t>
            </a:r>
            <a:r>
              <a:rPr lang="en-US" err="1"/>
              <a:t>chí</a:t>
            </a:r>
            <a:r>
              <a:rPr lang="en-US"/>
              <a:t> Y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Phố</a:t>
            </a:r>
            <a:r>
              <a:rPr lang="en-US"/>
              <a:t> </a:t>
            </a:r>
            <a:r>
              <a:rPr lang="en-US" err="1"/>
              <a:t>Hồ</a:t>
            </a:r>
            <a:r>
              <a:rPr lang="en-US"/>
              <a:t> </a:t>
            </a:r>
            <a:r>
              <a:rPr lang="en-US" err="1"/>
              <a:t>Chí</a:t>
            </a:r>
            <a:r>
              <a:rPr lang="en-US"/>
              <a:t> Minh </a:t>
            </a:r>
            <a:r>
              <a:rPr lang="en-US" err="1"/>
              <a:t>năm</a:t>
            </a:r>
            <a:r>
              <a:rPr lang="en-US"/>
              <a:t> 2010 </a:t>
            </a:r>
            <a:r>
              <a:rPr lang="en-US" err="1"/>
              <a:t>tập</a:t>
            </a:r>
            <a:r>
              <a:rPr lang="en-US"/>
              <a:t> 14 </a:t>
            </a:r>
            <a:r>
              <a:rPr lang="en-US" err="1"/>
              <a:t>số</a:t>
            </a:r>
            <a:r>
              <a:rPr lang="en-US"/>
              <a:t> 1</a:t>
            </a:r>
          </a:p>
          <a:p>
            <a:pPr>
              <a:lnSpc>
                <a:spcPct val="120000"/>
              </a:lnSpc>
            </a:pPr>
            <a:r>
              <a:rPr lang="en-US">
                <a:effectLst/>
              </a:rPr>
              <a:t>Yang, H. K. (2014). </a:t>
            </a:r>
            <a:r>
              <a:rPr lang="en-US" i="1">
                <a:effectLst/>
              </a:rPr>
              <a:t>Hemorrhoids</a:t>
            </a:r>
            <a:r>
              <a:rPr lang="en-US">
                <a:effectLst/>
              </a:rPr>
              <a:t>. Springer. </a:t>
            </a:r>
          </a:p>
          <a:p>
            <a:pPr>
              <a:lnSpc>
                <a:spcPct val="120000"/>
              </a:lnSpc>
            </a:pPr>
            <a:r>
              <a:rPr lang="en-US" err="1"/>
              <a:t>Ratto</a:t>
            </a:r>
            <a:r>
              <a:rPr lang="en-US"/>
              <a:t> et al (2018). </a:t>
            </a:r>
            <a:r>
              <a:rPr lang="en-US" i="1">
                <a:effectLst/>
              </a:rPr>
              <a:t>Hemorrhoids</a:t>
            </a:r>
            <a:r>
              <a:rPr lang="en-US">
                <a:effectLst/>
              </a:rPr>
              <a:t>. Springer.</a:t>
            </a:r>
          </a:p>
          <a:p>
            <a:pPr>
              <a:lnSpc>
                <a:spcPct val="120000"/>
              </a:lnSpc>
            </a:pPr>
            <a:r>
              <a:rPr lang="en-US"/>
              <a:t>Ronald </a:t>
            </a:r>
            <a:r>
              <a:rPr lang="en-US" err="1"/>
              <a:t>Bleday</a:t>
            </a:r>
            <a:r>
              <a:rPr lang="en-US"/>
              <a:t>, Elizabeth Breen (2021). “Home and office treatment of symptomatic hemorrhoids”. </a:t>
            </a:r>
            <a:r>
              <a:rPr lang="en-US" err="1"/>
              <a:t>Uptodate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9/2022</a:t>
            </a:r>
          </a:p>
          <a:p>
            <a:pPr>
              <a:lnSpc>
                <a:spcPct val="120000"/>
              </a:lnSpc>
            </a:pPr>
            <a:r>
              <a:rPr lang="en-US"/>
              <a:t>Ronald </a:t>
            </a:r>
            <a:r>
              <a:rPr lang="en-US" err="1"/>
              <a:t>Bleday</a:t>
            </a:r>
            <a:r>
              <a:rPr lang="en-US"/>
              <a:t>, Elizabeth Breen (2022). “Hemorrhoids: Clinical manifestations and diagnosis”. </a:t>
            </a:r>
            <a:r>
              <a:rPr lang="en-US" err="1"/>
              <a:t>Uptodate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9/2022</a:t>
            </a:r>
          </a:p>
          <a:p>
            <a:pPr>
              <a:lnSpc>
                <a:spcPct val="120000"/>
              </a:lnSpc>
            </a:pPr>
            <a:r>
              <a:rPr lang="en-US"/>
              <a:t>David E </a:t>
            </a:r>
            <a:r>
              <a:rPr lang="en-US" err="1"/>
              <a:t>Rivadeneira</a:t>
            </a:r>
            <a:r>
              <a:rPr lang="en-US"/>
              <a:t>, Scott R Steele (2021). “Surgical treatment of hemorrhoidal disease”. </a:t>
            </a:r>
            <a:r>
              <a:rPr lang="en-US" err="1"/>
              <a:t>Uptodate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9/2022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4942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8DB318-3A47-9D45-A614-251155983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ơn</a:t>
            </a:r>
            <a:r>
              <a:rPr lang="en-US"/>
              <a:t> </a:t>
            </a:r>
            <a:r>
              <a:rPr lang="en-US" err="1"/>
              <a:t>mọi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lắng</a:t>
            </a:r>
            <a:r>
              <a:rPr lang="en-US"/>
              <a:t> </a:t>
            </a:r>
            <a:r>
              <a:rPr lang="en-US" err="1"/>
              <a:t>nghe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500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3FCD5E-B226-5A47-8519-59D9BF7A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79" y="755692"/>
            <a:ext cx="8309641" cy="53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46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7C885-1FE4-720D-2193-19BB28CBF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71" y="862857"/>
            <a:ext cx="9326258" cy="5132285"/>
          </a:xfrm>
        </p:spPr>
      </p:pic>
    </p:spTree>
    <p:extLst>
      <p:ext uri="{BB962C8B-B14F-4D97-AF65-F5344CB8AC3E}">
        <p14:creationId xmlns:p14="http://schemas.microsoft.com/office/powerpoint/2010/main" val="52530633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45F6-44CA-57E6-4B14-B2853B3A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sinh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A69AA-4F10-20E6-424F-415686F9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64" y="1727299"/>
            <a:ext cx="7144672" cy="476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128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asis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Application>Microsoft Office PowerPoint</Application>
  <PresentationFormat>Màn hình rộng</PresentationFormat>
  <Slides>64</Slides>
  <Notes>4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64</vt:i4>
      </vt:variant>
    </vt:vector>
  </HeadingPairs>
  <TitlesOfParts>
    <vt:vector size="65" baseType="lpstr">
      <vt:lpstr>Basis</vt:lpstr>
      <vt:lpstr>Chuyên đề trĩ</vt:lpstr>
      <vt:lpstr>Dịch tễ học</vt:lpstr>
      <vt:lpstr>Dịch tễ học</vt:lpstr>
      <vt:lpstr>Sinh bệnh học</vt:lpstr>
      <vt:lpstr>Bản trình bày PowerPoint</vt:lpstr>
      <vt:lpstr>Cơ chế bệnh sinh</vt:lpstr>
      <vt:lpstr>Bản trình bày PowerPoint</vt:lpstr>
      <vt:lpstr>Bản trình bày PowerPoint</vt:lpstr>
      <vt:lpstr>Cơ chế bệnh sinh</vt:lpstr>
      <vt:lpstr>Cơ chế bệnh sinh</vt:lpstr>
      <vt:lpstr>Yếu tố nguy cơ</vt:lpstr>
      <vt:lpstr>Phân loại</vt:lpstr>
      <vt:lpstr>Trĩ nội</vt:lpstr>
      <vt:lpstr>Trĩ nội</vt:lpstr>
      <vt:lpstr>Trĩ ngoại</vt:lpstr>
      <vt:lpstr>Trĩ ngoại</vt:lpstr>
      <vt:lpstr>Trĩ hỗn hợp</vt:lpstr>
      <vt:lpstr>Trĩ hỗn hợp</vt:lpstr>
      <vt:lpstr>Trĩ vòng</vt:lpstr>
      <vt:lpstr>Trĩ vòng</vt:lpstr>
      <vt:lpstr>Phân loại Masuda</vt:lpstr>
      <vt:lpstr>LÂM SÀNG</vt:lpstr>
      <vt:lpstr>Bản trình bày PowerPoint</vt:lpstr>
      <vt:lpstr>Tiêu máu</vt:lpstr>
      <vt:lpstr>Sa búi trĩ</vt:lpstr>
      <vt:lpstr>Đau hậu môn</vt:lpstr>
      <vt:lpstr>Ngứa hậu môn</vt:lpstr>
      <vt:lpstr>Các triệu chứng khác</vt:lpstr>
      <vt:lpstr>Tóm tắt triệu chứng cơ năng</vt:lpstr>
      <vt:lpstr>Tư thế khám LS</vt:lpstr>
      <vt:lpstr>Khám ngoài</vt:lpstr>
      <vt:lpstr>Thăm khám hậu môn trực tràng</vt:lpstr>
      <vt:lpstr>Soi hậu môn</vt:lpstr>
      <vt:lpstr>Cận lâm sàng</vt:lpstr>
      <vt:lpstr>Nội soi hậu môn trực tràng</vt:lpstr>
      <vt:lpstr>Quay video hậu môn khi đi cầu</vt:lpstr>
      <vt:lpstr>Nội soi đại tràng</vt:lpstr>
      <vt:lpstr>Chẩn đoán phân biệt</vt:lpstr>
      <vt:lpstr>Sa trực tràng</vt:lpstr>
      <vt:lpstr>Nhú gai tăng sản</vt:lpstr>
      <vt:lpstr>Nứt hậu môn</vt:lpstr>
      <vt:lpstr>Polyp trực tràng</vt:lpstr>
      <vt:lpstr>Ung thư hậu môn trực tràng</vt:lpstr>
      <vt:lpstr>Điều trị</vt:lpstr>
      <vt:lpstr>Nguyên tắc điều trị</vt:lpstr>
      <vt:lpstr>Bản trình bày PowerPoint</vt:lpstr>
      <vt:lpstr>Điều trị nội khoa</vt:lpstr>
      <vt:lpstr>Điều trị nội khoa</vt:lpstr>
      <vt:lpstr>Điều trị bằng thủ thuật</vt:lpstr>
      <vt:lpstr>Thắt trĩ bằng vòng cao su</vt:lpstr>
      <vt:lpstr>Thắt trĩ bằng vòng cao su</vt:lpstr>
      <vt:lpstr>Chích xơ hóa búi trĩ</vt:lpstr>
      <vt:lpstr>Chích xơ hóa búi trĩ</vt:lpstr>
      <vt:lpstr>Liệu pháp làm đông nhiệt bằng tia hồng ngoại</vt:lpstr>
      <vt:lpstr>Liệu pháp làm đông nhiệt bằng tia hồng ngoại</vt:lpstr>
      <vt:lpstr>Điều trị phẫu thuật</vt:lpstr>
      <vt:lpstr>Cắt trĩ từng búi</vt:lpstr>
      <vt:lpstr>Phẫu thuật Longo</vt:lpstr>
      <vt:lpstr>Khâu treo trĩ bằng tay</vt:lpstr>
      <vt:lpstr>Khâu triệt ĐM trĩ dưới sự hướng dẫn của siêu âm</vt:lpstr>
      <vt:lpstr>Bản trình bày PowerPoint</vt:lpstr>
      <vt:lpstr>Một số cơ sở để lựa chọn</vt:lpstr>
      <vt:lpstr>Tài liệu tham khảo</vt:lpstr>
      <vt:lpstr>Cảm ơn mọi người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- Y17</dc:creator>
  <cp:revision>2</cp:revision>
  <dcterms:created xsi:type="dcterms:W3CDTF">2022-09-12T13:27:30Z</dcterms:created>
  <dcterms:modified xsi:type="dcterms:W3CDTF">2022-09-29T14:05:29Z</dcterms:modified>
</cp:coreProperties>
</file>